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</p:sldMasterIdLst>
  <p:notesMasterIdLst>
    <p:notesMasterId r:id="rId40"/>
  </p:notesMasterIdLst>
  <p:sldIdLst>
    <p:sldId id="308" r:id="rId3"/>
    <p:sldId id="305" r:id="rId4"/>
    <p:sldId id="310" r:id="rId5"/>
    <p:sldId id="259" r:id="rId6"/>
    <p:sldId id="260" r:id="rId7"/>
    <p:sldId id="312" r:id="rId8"/>
    <p:sldId id="261" r:id="rId9"/>
    <p:sldId id="320" r:id="rId10"/>
    <p:sldId id="318" r:id="rId11"/>
    <p:sldId id="271" r:id="rId12"/>
    <p:sldId id="302" r:id="rId13"/>
    <p:sldId id="272" r:id="rId14"/>
    <p:sldId id="273" r:id="rId15"/>
    <p:sldId id="276" r:id="rId16"/>
    <p:sldId id="277" r:id="rId17"/>
    <p:sldId id="278" r:id="rId18"/>
    <p:sldId id="279" r:id="rId19"/>
    <p:sldId id="280" r:id="rId20"/>
    <p:sldId id="282" r:id="rId21"/>
    <p:sldId id="295" r:id="rId22"/>
    <p:sldId id="299" r:id="rId23"/>
    <p:sldId id="283" r:id="rId24"/>
    <p:sldId id="284" r:id="rId25"/>
    <p:sldId id="285" r:id="rId26"/>
    <p:sldId id="286" r:id="rId27"/>
    <p:sldId id="321" r:id="rId28"/>
    <p:sldId id="316" r:id="rId29"/>
    <p:sldId id="287" r:id="rId30"/>
    <p:sldId id="288" r:id="rId31"/>
    <p:sldId id="323" r:id="rId32"/>
    <p:sldId id="289" r:id="rId33"/>
    <p:sldId id="290" r:id="rId34"/>
    <p:sldId id="291" r:id="rId35"/>
    <p:sldId id="292" r:id="rId36"/>
    <p:sldId id="293" r:id="rId37"/>
    <p:sldId id="294" r:id="rId38"/>
    <p:sldId id="334" r:id="rId39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514" y="-7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5C48F-5ADA-4335-A576-517FAADAF803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76FA43-FCDA-440C-B017-DD63AB39BC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674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0125" y="3267075"/>
            <a:ext cx="74072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E56B4273-0562-441D-B6DD-515120448AF4}" type="slidenum">
              <a:rPr lang="ru-RU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AEBDE">
                  <a:shade val="90000"/>
                </a:srgbClr>
              </a:solidFill>
            </a:endParaRPr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0065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BBD24E3-DF10-49CD-9056-FB5B090FF9C5}" type="slidenum">
              <a:rPr lang="ru-RU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AEBDE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0785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17538" y="2165350"/>
            <a:ext cx="3748087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00600" y="2165350"/>
            <a:ext cx="37496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11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28B62CB-789E-41CD-B850-DE4DD9F4D663}" type="slidenum">
              <a:rPr lang="ru-RU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AEBDE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1417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E1C5764-FE4D-4B81-A7F9-7D95CC6D6304}" type="slidenum">
              <a:rPr lang="ru-RU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AEBDE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2025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CFFE2C0-6AC7-40CB-B171-064E36AC9E48}" type="slidenum">
              <a:rPr lang="ru-RU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AEBDE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575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57775" y="1057275"/>
            <a:ext cx="3748088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A26785C7-37A6-4987-9846-C70D0EE9E784}" type="slidenum">
              <a:rPr lang="ru-RU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AEBDE">
                  <a:shade val="90000"/>
                </a:srgbClr>
              </a:solidFill>
            </a:endParaRPr>
          </a:p>
        </p:txBody>
      </p:sp>
      <p:sp>
        <p:nvSpPr>
          <p:cNvPr id="8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8597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4B1A8C55-0466-4855-B1ED-74902A4FFB96}" type="slidenum">
              <a:rPr lang="ru-RU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AEBDE">
                  <a:shade val="90000"/>
                </a:srgbClr>
              </a:solidFill>
            </a:endParaRPr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9522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A8B2CC4-7CC9-4128-A8B8-44D78A05DD87}" type="slidenum">
              <a:rPr lang="ru-RU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AEBDE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7186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3C155A9-1A21-482F-897A-E549C9F00CAD}" type="slidenum">
              <a:rPr lang="ru-RU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AEBDE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875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C00000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C00000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C00000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B8582D5-950E-4076-BDCF-C6486CCC53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263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8767A4C-5CFC-43F3-A92B-B43112D1B1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063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/>
          <a:lstStyle>
            <a:lvl1pPr marL="0" algn="r">
              <a:defRPr sz="480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019F79E6-4BBB-4F71-B873-375CD4DC0A2B}" type="slidenum">
              <a:rPr lang="ru-RU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AEBDE">
                  <a:shade val="90000"/>
                </a:srgbClr>
              </a:solidFill>
            </a:endParaRPr>
          </a:p>
        </p:txBody>
      </p:sp>
      <p:sp>
        <p:nvSpPr>
          <p:cNvPr id="7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70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>
              <a:solidFill>
                <a:srgbClr val="676A55">
                  <a:tint val="60000"/>
                  <a:satMod val="155000"/>
                </a:srgb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A24F33C-E794-4DD8-8454-643444241915}" type="slidenum">
              <a:rPr lang="ru-RU">
                <a:solidFill>
                  <a:srgbClr val="EAEBDE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AEBDE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862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151876" y="0"/>
            <a:ext cx="989837" cy="685571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95045" y="687069"/>
            <a:ext cx="6926580" cy="1854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C00000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65505" y="2516250"/>
            <a:ext cx="7183120" cy="3545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Constantia"/>
                <a:cs typeface="Constant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1638" cy="274638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  <a:cs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>
                <a:solidFill>
                  <a:srgbClr val="676A55">
                    <a:tint val="60000"/>
                    <a:satMod val="155000"/>
                  </a:srgbClr>
                </a:solidFill>
                <a:latin typeface="Times New Roman" pitchFamily="18" charset="0"/>
              </a:rPr>
              <a:t>ДЕПАРТАМЕНТ ОБРАЗОВАНИЯ АДМИНИСТРАЦИИ г.ЛИПЕЦКА</a:t>
            </a: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1963" cy="274638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  <a:cs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499FF8B-7CB1-4ECA-B0D0-B9863E3C711A}" type="datetimeFigureOut">
              <a:rPr lang="en-US">
                <a:solidFill>
                  <a:srgbClr val="676A55">
                    <a:tint val="60000"/>
                    <a:satMod val="155000"/>
                  </a:srgbClr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10/25/2022</a:t>
            </a:fld>
            <a:endParaRPr lang="en-US" dirty="0">
              <a:solidFill>
                <a:srgbClr val="676A55">
                  <a:tint val="60000"/>
                  <a:satMod val="155000"/>
                </a:srgbClr>
              </a:solidFill>
              <a:latin typeface="Times New Roman" pitchFamily="18" charset="0"/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9175" y="6515100"/>
            <a:ext cx="463550" cy="27305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  <a:cs typeface="Arial" charset="0"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778EAD-5350-4F8B-9B7C-8118889467D6}" type="slidenum">
              <a:rPr lang="en-US">
                <a:solidFill>
                  <a:srgbClr val="EAEBDE">
                    <a:shade val="90000"/>
                  </a:srgbClr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b="1" dirty="0">
              <a:solidFill>
                <a:srgbClr val="EAEBDE">
                  <a:shade val="90000"/>
                </a:srgbClr>
              </a:solidFill>
              <a:latin typeface="Times New Roman" pitchFamily="18" charset="0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4000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5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462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23902216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ransition spd="slow">
    <p:strips dir="ru"/>
  </p:transition>
  <p:timing>
    <p:tnLst>
      <p:par>
        <p:cTn id="1" dur="indefinite" restart="never" nodeType="tmRoot"/>
      </p:par>
    </p:tnLst>
  </p:timing>
  <p:hf sldNum="0" hdr="0" dt="0"/>
  <p:txStyles>
    <p:titleStyle>
      <a:lvl1pPr marL="53975" indent="-53975" algn="r" rtl="0" eaLnBrk="0" fontAlgn="base" hangingPunct="0">
        <a:spcBef>
          <a:spcPct val="0"/>
        </a:spcBef>
        <a:spcAft>
          <a:spcPct val="0"/>
        </a:spcAft>
        <a:defRPr sz="4600" kern="1200">
          <a:solidFill>
            <a:srgbClr val="E7EACB"/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lvl2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2pPr>
      <a:lvl3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3pPr>
      <a:lvl4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4pPr>
      <a:lvl5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5pPr>
      <a:lvl6pPr marL="5111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6pPr>
      <a:lvl7pPr marL="9683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7pPr>
      <a:lvl8pPr marL="14255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8pPr>
      <a:lvl9pPr marL="18827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9pPr>
      <a:extLst/>
    </p:titleStyle>
    <p:bodyStyle>
      <a:lvl1pPr marL="292100" indent="-292100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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ts val="400"/>
        </a:spcBef>
        <a:spcAft>
          <a:spcPct val="0"/>
        </a:spcAft>
        <a:buClr>
          <a:schemeClr val="accent2"/>
        </a:buClr>
        <a:buSzPct val="9000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190500" algn="l" rtl="0" eaLnBrk="0" fontAlgn="base" hangingPunct="0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82563" algn="l" rtl="0" eaLnBrk="0" fontAlgn="base" hangingPunct="0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26" Type="http://schemas.openxmlformats.org/officeDocument/2006/relationships/image" Target="../media/image38.png"/><Relationship Id="rId39" Type="http://schemas.openxmlformats.org/officeDocument/2006/relationships/image" Target="../media/image51.png"/><Relationship Id="rId3" Type="http://schemas.openxmlformats.org/officeDocument/2006/relationships/image" Target="../media/image15.png"/><Relationship Id="rId21" Type="http://schemas.openxmlformats.org/officeDocument/2006/relationships/image" Target="../media/image33.png"/><Relationship Id="rId34" Type="http://schemas.openxmlformats.org/officeDocument/2006/relationships/image" Target="../media/image46.png"/><Relationship Id="rId42" Type="http://schemas.openxmlformats.org/officeDocument/2006/relationships/image" Target="../media/image54.png"/><Relationship Id="rId47" Type="http://schemas.openxmlformats.org/officeDocument/2006/relationships/image" Target="../media/image59.png"/><Relationship Id="rId50" Type="http://schemas.openxmlformats.org/officeDocument/2006/relationships/image" Target="../media/image62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5" Type="http://schemas.openxmlformats.org/officeDocument/2006/relationships/image" Target="../media/image37.png"/><Relationship Id="rId33" Type="http://schemas.openxmlformats.org/officeDocument/2006/relationships/image" Target="../media/image45.png"/><Relationship Id="rId38" Type="http://schemas.openxmlformats.org/officeDocument/2006/relationships/image" Target="../media/image50.png"/><Relationship Id="rId46" Type="http://schemas.openxmlformats.org/officeDocument/2006/relationships/image" Target="../media/image58.png"/><Relationship Id="rId2" Type="http://schemas.openxmlformats.org/officeDocument/2006/relationships/image" Target="../media/image14.png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29" Type="http://schemas.openxmlformats.org/officeDocument/2006/relationships/image" Target="../media/image41.png"/><Relationship Id="rId41" Type="http://schemas.openxmlformats.org/officeDocument/2006/relationships/image" Target="../media/image5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24" Type="http://schemas.openxmlformats.org/officeDocument/2006/relationships/image" Target="../media/image36.png"/><Relationship Id="rId32" Type="http://schemas.openxmlformats.org/officeDocument/2006/relationships/image" Target="../media/image44.png"/><Relationship Id="rId37" Type="http://schemas.openxmlformats.org/officeDocument/2006/relationships/image" Target="../media/image49.png"/><Relationship Id="rId40" Type="http://schemas.openxmlformats.org/officeDocument/2006/relationships/image" Target="../media/image52.png"/><Relationship Id="rId45" Type="http://schemas.openxmlformats.org/officeDocument/2006/relationships/image" Target="../media/image57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openxmlformats.org/officeDocument/2006/relationships/image" Target="../media/image35.png"/><Relationship Id="rId28" Type="http://schemas.openxmlformats.org/officeDocument/2006/relationships/image" Target="../media/image40.png"/><Relationship Id="rId36" Type="http://schemas.openxmlformats.org/officeDocument/2006/relationships/image" Target="../media/image48.png"/><Relationship Id="rId49" Type="http://schemas.openxmlformats.org/officeDocument/2006/relationships/image" Target="../media/image61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31" Type="http://schemas.openxmlformats.org/officeDocument/2006/relationships/image" Target="../media/image43.png"/><Relationship Id="rId44" Type="http://schemas.openxmlformats.org/officeDocument/2006/relationships/image" Target="../media/image56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4.png"/><Relationship Id="rId27" Type="http://schemas.openxmlformats.org/officeDocument/2006/relationships/image" Target="../media/image39.png"/><Relationship Id="rId30" Type="http://schemas.openxmlformats.org/officeDocument/2006/relationships/image" Target="../media/image42.png"/><Relationship Id="rId35" Type="http://schemas.openxmlformats.org/officeDocument/2006/relationships/image" Target="../media/image47.png"/><Relationship Id="rId43" Type="http://schemas.openxmlformats.org/officeDocument/2006/relationships/image" Target="../media/image55.png"/><Relationship Id="rId48" Type="http://schemas.openxmlformats.org/officeDocument/2006/relationships/image" Target="../media/image60.png"/><Relationship Id="rId8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19200"/>
            <a:ext cx="9144000" cy="338296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z="4800" b="1" dirty="0" smtClean="0">
                <a:solidFill>
                  <a:schemeClr val="accent2"/>
                </a:solidFill>
              </a:rPr>
              <a:t>Общешкольное </a:t>
            </a:r>
          </a:p>
          <a:p>
            <a:pPr algn="ctr" eaLnBrk="1" hangingPunct="1">
              <a:buFontTx/>
              <a:buNone/>
            </a:pPr>
            <a:r>
              <a:rPr lang="ru-RU" altLang="ru-RU" sz="4800" b="1" dirty="0" smtClean="0">
                <a:solidFill>
                  <a:schemeClr val="accent2"/>
                </a:solidFill>
              </a:rPr>
              <a:t>родительское собрание </a:t>
            </a:r>
          </a:p>
          <a:p>
            <a:pPr algn="ctr" eaLnBrk="1" hangingPunct="1">
              <a:buFontTx/>
              <a:buNone/>
            </a:pPr>
            <a:r>
              <a:rPr lang="ru-RU" altLang="ru-RU" sz="4800" b="1" dirty="0" smtClean="0">
                <a:solidFill>
                  <a:schemeClr val="accent2"/>
                </a:solidFill>
              </a:rPr>
              <a:t>в 9-х классах</a:t>
            </a:r>
          </a:p>
          <a:p>
            <a:pPr algn="ctr" eaLnBrk="1" hangingPunct="1">
              <a:buFontTx/>
              <a:buNone/>
            </a:pPr>
            <a:endParaRPr lang="ru-RU" altLang="ru-RU" sz="2000" b="1" dirty="0" smtClean="0">
              <a:solidFill>
                <a:schemeClr val="accent2"/>
              </a:solidFill>
            </a:endParaRP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1524000" y="4206028"/>
            <a:ext cx="7086601" cy="1200329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 dirty="0">
                <a:solidFill>
                  <a:schemeClr val="accent2"/>
                </a:solidFill>
                <a:latin typeface="Arial" charset="0"/>
              </a:rPr>
              <a:t>Заместитель директора по </a:t>
            </a:r>
            <a:r>
              <a:rPr lang="ru-RU" altLang="ru-RU" b="1" dirty="0" smtClean="0">
                <a:solidFill>
                  <a:schemeClr val="accent2"/>
                </a:solidFill>
                <a:latin typeface="Arial" charset="0"/>
              </a:rPr>
              <a:t>УР </a:t>
            </a:r>
            <a:endParaRPr lang="ru-RU" altLang="ru-RU" b="1" dirty="0">
              <a:solidFill>
                <a:schemeClr val="accent2"/>
              </a:solidFill>
              <a:latin typeface="Arial" charset="0"/>
            </a:endParaRPr>
          </a:p>
          <a:p>
            <a:pPr algn="ctr" eaLnBrk="1" hangingPunct="1"/>
            <a:r>
              <a:rPr lang="ru-RU" altLang="ru-RU" b="1" dirty="0">
                <a:solidFill>
                  <a:schemeClr val="accent2"/>
                </a:solidFill>
                <a:latin typeface="Arial" charset="0"/>
              </a:rPr>
              <a:t>МБОУ </a:t>
            </a:r>
            <a:r>
              <a:rPr lang="ru-RU" altLang="ru-RU" b="1" dirty="0" smtClean="0">
                <a:solidFill>
                  <a:schemeClr val="accent2"/>
                </a:solidFill>
                <a:latin typeface="Arial" charset="0"/>
              </a:rPr>
              <a:t>«</a:t>
            </a:r>
            <a:r>
              <a:rPr lang="ru-RU" altLang="ru-RU" b="1" dirty="0" smtClean="0">
                <a:solidFill>
                  <a:schemeClr val="accent2"/>
                </a:solidFill>
                <a:latin typeface="Arial" charset="0"/>
              </a:rPr>
              <a:t>СОШ 140</a:t>
            </a:r>
            <a:r>
              <a:rPr lang="ru-RU" altLang="ru-RU" b="1" dirty="0" smtClean="0">
                <a:solidFill>
                  <a:schemeClr val="accent2"/>
                </a:solidFill>
                <a:latin typeface="Arial" charset="0"/>
              </a:rPr>
              <a:t>»</a:t>
            </a:r>
            <a:endParaRPr lang="ru-RU" altLang="ru-RU" b="1" dirty="0">
              <a:solidFill>
                <a:schemeClr val="accent2"/>
              </a:solidFill>
              <a:latin typeface="Arial" charset="0"/>
            </a:endParaRPr>
          </a:p>
          <a:p>
            <a:pPr algn="ctr" eaLnBrk="1" hangingPunct="1"/>
            <a:r>
              <a:rPr lang="ru-RU" altLang="ru-RU" b="1" dirty="0" err="1" smtClean="0">
                <a:solidFill>
                  <a:schemeClr val="accent2"/>
                </a:solidFill>
                <a:latin typeface="Arial" charset="0"/>
              </a:rPr>
              <a:t>Баглаева</a:t>
            </a:r>
            <a:r>
              <a:rPr lang="ru-RU" altLang="ru-RU" b="1" dirty="0" smtClean="0">
                <a:solidFill>
                  <a:schemeClr val="accent2"/>
                </a:solidFill>
                <a:latin typeface="Arial" charset="0"/>
              </a:rPr>
              <a:t> Нина </a:t>
            </a:r>
            <a:r>
              <a:rPr lang="ru-RU" altLang="ru-RU" b="1" dirty="0">
                <a:solidFill>
                  <a:schemeClr val="accent2"/>
                </a:solidFill>
                <a:latin typeface="Arial" charset="0"/>
              </a:rPr>
              <a:t>А</a:t>
            </a:r>
            <a:r>
              <a:rPr lang="ru-RU" altLang="ru-RU" b="1" dirty="0" smtClean="0">
                <a:solidFill>
                  <a:schemeClr val="accent2"/>
                </a:solidFill>
                <a:latin typeface="Arial" charset="0"/>
              </a:rPr>
              <a:t>лександровна</a:t>
            </a:r>
            <a:endParaRPr lang="ru-RU" altLang="ru-RU" b="1" dirty="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14340" name="Rectangle 2"/>
          <p:cNvSpPr>
            <a:spLocks noChangeArrowheads="1"/>
          </p:cNvSpPr>
          <p:nvPr/>
        </p:nvSpPr>
        <p:spPr bwMode="auto">
          <a:xfrm>
            <a:off x="0" y="0"/>
            <a:ext cx="9144000" cy="1341438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ru-RU" altLang="ru-RU" sz="3400" b="1">
                <a:solidFill>
                  <a:schemeClr val="bg1"/>
                </a:solidFill>
              </a:rPr>
              <a:t/>
            </a:r>
            <a:br>
              <a:rPr lang="ru-RU" altLang="ru-RU" sz="3400" b="1">
                <a:solidFill>
                  <a:schemeClr val="bg1"/>
                </a:solidFill>
              </a:rPr>
            </a:br>
            <a:endParaRPr lang="ru-RU" altLang="ru-RU" sz="8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443265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14400" y="443826"/>
            <a:ext cx="4404360" cy="452755"/>
            <a:chOff x="520903" y="999871"/>
            <a:chExt cx="3261360" cy="4527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1792" y="1000760"/>
              <a:ext cx="3259378" cy="45072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975228" y="1108075"/>
              <a:ext cx="83185" cy="127635"/>
            </a:xfrm>
            <a:custGeom>
              <a:avLst/>
              <a:gdLst/>
              <a:ahLst/>
              <a:cxnLst/>
              <a:rect l="l" t="t" r="r" b="b"/>
              <a:pathLst>
                <a:path w="83185" h="127634">
                  <a:moveTo>
                    <a:pt x="41401" y="0"/>
                  </a:moveTo>
                  <a:lnTo>
                    <a:pt x="0" y="127380"/>
                  </a:lnTo>
                  <a:lnTo>
                    <a:pt x="82931" y="127380"/>
                  </a:lnTo>
                  <a:lnTo>
                    <a:pt x="41401" y="0"/>
                  </a:lnTo>
                  <a:close/>
                </a:path>
              </a:pathLst>
            </a:custGeom>
            <a:ln w="3175">
              <a:solidFill>
                <a:srgbClr val="58134A"/>
              </a:solidFill>
            </a:ln>
          </p:spPr>
          <p:txBody>
            <a:bodyPr wrap="square" lIns="0" tIns="0" rIns="0" bIns="0" rtlCol="0"/>
            <a:lstStyle/>
            <a:p>
              <a:pPr algn="ctr"/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4397" y="1058291"/>
              <a:ext cx="106997" cy="1148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06928" y="1056386"/>
              <a:ext cx="149478" cy="24625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65237" y="1054354"/>
              <a:ext cx="176390" cy="25018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21792" y="1000760"/>
              <a:ext cx="3259454" cy="450850"/>
            </a:xfrm>
            <a:custGeom>
              <a:avLst/>
              <a:gdLst/>
              <a:ahLst/>
              <a:cxnLst/>
              <a:rect l="l" t="t" r="r" b="b"/>
              <a:pathLst>
                <a:path w="3259454" h="450850">
                  <a:moveTo>
                    <a:pt x="2678607" y="6350"/>
                  </a:moveTo>
                  <a:lnTo>
                    <a:pt x="2742361" y="6350"/>
                  </a:lnTo>
                  <a:lnTo>
                    <a:pt x="2742361" y="109219"/>
                  </a:lnTo>
                  <a:lnTo>
                    <a:pt x="2743385" y="123386"/>
                  </a:lnTo>
                  <a:lnTo>
                    <a:pt x="2767839" y="162101"/>
                  </a:lnTo>
                  <a:lnTo>
                    <a:pt x="2805861" y="170941"/>
                  </a:lnTo>
                  <a:lnTo>
                    <a:pt x="2818577" y="170513"/>
                  </a:lnTo>
                  <a:lnTo>
                    <a:pt x="2831579" y="169227"/>
                  </a:lnTo>
                  <a:lnTo>
                    <a:pt x="2844866" y="167084"/>
                  </a:lnTo>
                  <a:lnTo>
                    <a:pt x="2858439" y="164084"/>
                  </a:lnTo>
                  <a:lnTo>
                    <a:pt x="2858439" y="6350"/>
                  </a:lnTo>
                  <a:lnTo>
                    <a:pt x="2919780" y="6350"/>
                  </a:lnTo>
                  <a:lnTo>
                    <a:pt x="2919780" y="351663"/>
                  </a:lnTo>
                  <a:lnTo>
                    <a:pt x="2858439" y="351663"/>
                  </a:lnTo>
                  <a:lnTo>
                    <a:pt x="2858439" y="214375"/>
                  </a:lnTo>
                  <a:lnTo>
                    <a:pt x="2843130" y="217376"/>
                  </a:lnTo>
                  <a:lnTo>
                    <a:pt x="2827880" y="219519"/>
                  </a:lnTo>
                  <a:lnTo>
                    <a:pt x="2812701" y="220805"/>
                  </a:lnTo>
                  <a:lnTo>
                    <a:pt x="2797606" y="221234"/>
                  </a:lnTo>
                  <a:lnTo>
                    <a:pt x="2771055" y="219471"/>
                  </a:lnTo>
                  <a:lnTo>
                    <a:pt x="2727240" y="205374"/>
                  </a:lnTo>
                  <a:lnTo>
                    <a:pt x="2696288" y="177464"/>
                  </a:lnTo>
                  <a:lnTo>
                    <a:pt x="2680580" y="137408"/>
                  </a:lnTo>
                  <a:lnTo>
                    <a:pt x="2678607" y="112902"/>
                  </a:lnTo>
                  <a:lnTo>
                    <a:pt x="2678607" y="6350"/>
                  </a:lnTo>
                  <a:close/>
                </a:path>
                <a:path w="3259454" h="450850">
                  <a:moveTo>
                    <a:pt x="2132253" y="6350"/>
                  </a:moveTo>
                  <a:lnTo>
                    <a:pt x="2292654" y="6350"/>
                  </a:lnTo>
                  <a:lnTo>
                    <a:pt x="2292654" y="300989"/>
                  </a:lnTo>
                  <a:lnTo>
                    <a:pt x="2331389" y="300989"/>
                  </a:lnTo>
                  <a:lnTo>
                    <a:pt x="2331389" y="450723"/>
                  </a:lnTo>
                  <a:lnTo>
                    <a:pt x="2277287" y="450723"/>
                  </a:lnTo>
                  <a:lnTo>
                    <a:pt x="2277287" y="351663"/>
                  </a:lnTo>
                  <a:lnTo>
                    <a:pt x="2051100" y="351663"/>
                  </a:lnTo>
                  <a:lnTo>
                    <a:pt x="2051100" y="450723"/>
                  </a:lnTo>
                  <a:lnTo>
                    <a:pt x="1997125" y="450723"/>
                  </a:lnTo>
                  <a:lnTo>
                    <a:pt x="1997125" y="300989"/>
                  </a:lnTo>
                  <a:lnTo>
                    <a:pt x="2020620" y="300989"/>
                  </a:lnTo>
                  <a:lnTo>
                    <a:pt x="2034840" y="280892"/>
                  </a:lnTo>
                  <a:lnTo>
                    <a:pt x="2063519" y="229838"/>
                  </a:lnTo>
                  <a:lnTo>
                    <a:pt x="2092266" y="162333"/>
                  </a:lnTo>
                  <a:lnTo>
                    <a:pt x="2106044" y="118046"/>
                  </a:lnTo>
                  <a:lnTo>
                    <a:pt x="2119369" y="66043"/>
                  </a:lnTo>
                  <a:lnTo>
                    <a:pt x="2132253" y="6350"/>
                  </a:lnTo>
                  <a:close/>
                </a:path>
                <a:path w="3259454" h="450850">
                  <a:moveTo>
                    <a:pt x="1163497" y="3682"/>
                  </a:moveTo>
                  <a:lnTo>
                    <a:pt x="1172133" y="3682"/>
                  </a:lnTo>
                  <a:lnTo>
                    <a:pt x="1179372" y="4063"/>
                  </a:lnTo>
                  <a:lnTo>
                    <a:pt x="1185214" y="4952"/>
                  </a:lnTo>
                  <a:lnTo>
                    <a:pt x="1185214" y="59436"/>
                  </a:lnTo>
                  <a:lnTo>
                    <a:pt x="1183563" y="59054"/>
                  </a:lnTo>
                  <a:lnTo>
                    <a:pt x="1180261" y="58927"/>
                  </a:lnTo>
                  <a:lnTo>
                    <a:pt x="1175054" y="58927"/>
                  </a:lnTo>
                  <a:lnTo>
                    <a:pt x="1167942" y="58927"/>
                  </a:lnTo>
                  <a:lnTo>
                    <a:pt x="1162989" y="60578"/>
                  </a:lnTo>
                  <a:lnTo>
                    <a:pt x="1160068" y="63880"/>
                  </a:lnTo>
                  <a:lnTo>
                    <a:pt x="1157147" y="67182"/>
                  </a:lnTo>
                  <a:lnTo>
                    <a:pt x="1154480" y="74929"/>
                  </a:lnTo>
                  <a:lnTo>
                    <a:pt x="1141844" y="115300"/>
                  </a:lnTo>
                  <a:lnTo>
                    <a:pt x="1113342" y="149367"/>
                  </a:lnTo>
                  <a:lnTo>
                    <a:pt x="1071676" y="168655"/>
                  </a:lnTo>
                  <a:lnTo>
                    <a:pt x="1087702" y="174444"/>
                  </a:lnTo>
                  <a:lnTo>
                    <a:pt x="1125778" y="201929"/>
                  </a:lnTo>
                  <a:lnTo>
                    <a:pt x="1149371" y="247757"/>
                  </a:lnTo>
                  <a:lnTo>
                    <a:pt x="1156516" y="277288"/>
                  </a:lnTo>
                  <a:lnTo>
                    <a:pt x="1158830" y="284861"/>
                  </a:lnTo>
                  <a:lnTo>
                    <a:pt x="1161191" y="290433"/>
                  </a:lnTo>
                  <a:lnTo>
                    <a:pt x="1163624" y="294004"/>
                  </a:lnTo>
                  <a:lnTo>
                    <a:pt x="1166799" y="297306"/>
                  </a:lnTo>
                  <a:lnTo>
                    <a:pt x="1172387" y="299085"/>
                  </a:lnTo>
                  <a:lnTo>
                    <a:pt x="1180388" y="299085"/>
                  </a:lnTo>
                  <a:lnTo>
                    <a:pt x="1183690" y="299085"/>
                  </a:lnTo>
                  <a:lnTo>
                    <a:pt x="1186865" y="298703"/>
                  </a:lnTo>
                  <a:lnTo>
                    <a:pt x="1189659" y="298068"/>
                  </a:lnTo>
                  <a:lnTo>
                    <a:pt x="1189659" y="353060"/>
                  </a:lnTo>
                  <a:lnTo>
                    <a:pt x="1185087" y="354075"/>
                  </a:lnTo>
                  <a:lnTo>
                    <a:pt x="1178356" y="354456"/>
                  </a:lnTo>
                  <a:lnTo>
                    <a:pt x="1169339" y="354456"/>
                  </a:lnTo>
                  <a:lnTo>
                    <a:pt x="1129781" y="345723"/>
                  </a:lnTo>
                  <a:lnTo>
                    <a:pt x="1101497" y="304387"/>
                  </a:lnTo>
                  <a:lnTo>
                    <a:pt x="1092429" y="264884"/>
                  </a:lnTo>
                  <a:lnTo>
                    <a:pt x="1085361" y="245348"/>
                  </a:lnTo>
                  <a:lnTo>
                    <a:pt x="1053243" y="207287"/>
                  </a:lnTo>
                  <a:lnTo>
                    <a:pt x="1000683" y="195072"/>
                  </a:lnTo>
                  <a:lnTo>
                    <a:pt x="997889" y="195072"/>
                  </a:lnTo>
                  <a:lnTo>
                    <a:pt x="997889" y="351663"/>
                  </a:lnTo>
                  <a:lnTo>
                    <a:pt x="937056" y="351663"/>
                  </a:lnTo>
                  <a:lnTo>
                    <a:pt x="937056" y="6350"/>
                  </a:lnTo>
                  <a:lnTo>
                    <a:pt x="997889" y="6350"/>
                  </a:lnTo>
                  <a:lnTo>
                    <a:pt x="997889" y="142875"/>
                  </a:lnTo>
                  <a:lnTo>
                    <a:pt x="1002588" y="142875"/>
                  </a:lnTo>
                  <a:lnTo>
                    <a:pt x="1053898" y="132748"/>
                  </a:lnTo>
                  <a:lnTo>
                    <a:pt x="1085329" y="101869"/>
                  </a:lnTo>
                  <a:lnTo>
                    <a:pt x="1099906" y="53038"/>
                  </a:lnTo>
                  <a:lnTo>
                    <a:pt x="1104601" y="39369"/>
                  </a:lnTo>
                  <a:lnTo>
                    <a:pt x="1135780" y="7572"/>
                  </a:lnTo>
                  <a:lnTo>
                    <a:pt x="1148519" y="4657"/>
                  </a:lnTo>
                  <a:lnTo>
                    <a:pt x="1163497" y="3682"/>
                  </a:lnTo>
                  <a:close/>
                </a:path>
                <a:path w="3259454" h="450850">
                  <a:moveTo>
                    <a:pt x="384111" y="3682"/>
                  </a:moveTo>
                  <a:lnTo>
                    <a:pt x="454204" y="9953"/>
                  </a:lnTo>
                  <a:lnTo>
                    <a:pt x="503123" y="28701"/>
                  </a:lnTo>
                  <a:lnTo>
                    <a:pt x="531869" y="60864"/>
                  </a:lnTo>
                  <a:lnTo>
                    <a:pt x="541451" y="107314"/>
                  </a:lnTo>
                  <a:lnTo>
                    <a:pt x="535847" y="150108"/>
                  </a:lnTo>
                  <a:lnTo>
                    <a:pt x="519035" y="183393"/>
                  </a:lnTo>
                  <a:lnTo>
                    <a:pt x="491012" y="207167"/>
                  </a:lnTo>
                  <a:lnTo>
                    <a:pt x="451778" y="221432"/>
                  </a:lnTo>
                  <a:lnTo>
                    <a:pt x="401332" y="226187"/>
                  </a:lnTo>
                  <a:lnTo>
                    <a:pt x="395613" y="226089"/>
                  </a:lnTo>
                  <a:lnTo>
                    <a:pt x="389066" y="225790"/>
                  </a:lnTo>
                  <a:lnTo>
                    <a:pt x="381692" y="225276"/>
                  </a:lnTo>
                  <a:lnTo>
                    <a:pt x="373494" y="224536"/>
                  </a:lnTo>
                  <a:lnTo>
                    <a:pt x="373494" y="351663"/>
                  </a:lnTo>
                  <a:lnTo>
                    <a:pt x="312166" y="351663"/>
                  </a:lnTo>
                  <a:lnTo>
                    <a:pt x="312166" y="6350"/>
                  </a:lnTo>
                  <a:lnTo>
                    <a:pt x="342050" y="5183"/>
                  </a:lnTo>
                  <a:lnTo>
                    <a:pt x="364002" y="4349"/>
                  </a:lnTo>
                  <a:lnTo>
                    <a:pt x="378022" y="3849"/>
                  </a:lnTo>
                  <a:lnTo>
                    <a:pt x="384111" y="3682"/>
                  </a:lnTo>
                  <a:close/>
                </a:path>
                <a:path w="3259454" h="450850">
                  <a:moveTo>
                    <a:pt x="2481884" y="1397"/>
                  </a:moveTo>
                  <a:lnTo>
                    <a:pt x="2508554" y="1397"/>
                  </a:lnTo>
                  <a:lnTo>
                    <a:pt x="2647492" y="351663"/>
                  </a:lnTo>
                  <a:lnTo>
                    <a:pt x="2580055" y="351663"/>
                  </a:lnTo>
                  <a:lnTo>
                    <a:pt x="2554401" y="281559"/>
                  </a:lnTo>
                  <a:lnTo>
                    <a:pt x="2435910" y="281559"/>
                  </a:lnTo>
                  <a:lnTo>
                    <a:pt x="2412288" y="351663"/>
                  </a:lnTo>
                  <a:lnTo>
                    <a:pt x="2343708" y="351663"/>
                  </a:lnTo>
                  <a:lnTo>
                    <a:pt x="2481884" y="1397"/>
                  </a:lnTo>
                  <a:close/>
                </a:path>
                <a:path w="3259454" h="450850">
                  <a:moveTo>
                    <a:pt x="3233343" y="888"/>
                  </a:moveTo>
                  <a:lnTo>
                    <a:pt x="3259378" y="888"/>
                  </a:lnTo>
                  <a:lnTo>
                    <a:pt x="3259378" y="351663"/>
                  </a:lnTo>
                  <a:lnTo>
                    <a:pt x="3198037" y="351663"/>
                  </a:lnTo>
                  <a:lnTo>
                    <a:pt x="3198037" y="119252"/>
                  </a:lnTo>
                  <a:lnTo>
                    <a:pt x="3017316" y="357124"/>
                  </a:lnTo>
                  <a:lnTo>
                    <a:pt x="2991408" y="357124"/>
                  </a:lnTo>
                  <a:lnTo>
                    <a:pt x="2991408" y="6350"/>
                  </a:lnTo>
                  <a:lnTo>
                    <a:pt x="3052749" y="6350"/>
                  </a:lnTo>
                  <a:lnTo>
                    <a:pt x="3052749" y="238632"/>
                  </a:lnTo>
                  <a:lnTo>
                    <a:pt x="3233343" y="888"/>
                  </a:lnTo>
                  <a:close/>
                </a:path>
                <a:path w="3259454" h="450850">
                  <a:moveTo>
                    <a:pt x="1488363" y="888"/>
                  </a:moveTo>
                  <a:lnTo>
                    <a:pt x="1514398" y="888"/>
                  </a:lnTo>
                  <a:lnTo>
                    <a:pt x="1514398" y="351663"/>
                  </a:lnTo>
                  <a:lnTo>
                    <a:pt x="1453057" y="351663"/>
                  </a:lnTo>
                  <a:lnTo>
                    <a:pt x="1453057" y="119252"/>
                  </a:lnTo>
                  <a:lnTo>
                    <a:pt x="1272336" y="357124"/>
                  </a:lnTo>
                  <a:lnTo>
                    <a:pt x="1246428" y="357124"/>
                  </a:lnTo>
                  <a:lnTo>
                    <a:pt x="1246428" y="6350"/>
                  </a:lnTo>
                  <a:lnTo>
                    <a:pt x="1307769" y="6350"/>
                  </a:lnTo>
                  <a:lnTo>
                    <a:pt x="1307769" y="238632"/>
                  </a:lnTo>
                  <a:lnTo>
                    <a:pt x="1488363" y="888"/>
                  </a:lnTo>
                  <a:close/>
                </a:path>
                <a:path w="3259454" h="450850">
                  <a:moveTo>
                    <a:pt x="1871522" y="0"/>
                  </a:moveTo>
                  <a:lnTo>
                    <a:pt x="1899361" y="1547"/>
                  </a:lnTo>
                  <a:lnTo>
                    <a:pt x="1924402" y="6191"/>
                  </a:lnTo>
                  <a:lnTo>
                    <a:pt x="1946657" y="13930"/>
                  </a:lnTo>
                  <a:lnTo>
                    <a:pt x="1966137" y="24764"/>
                  </a:lnTo>
                  <a:lnTo>
                    <a:pt x="1941118" y="75437"/>
                  </a:lnTo>
                  <a:lnTo>
                    <a:pt x="1929214" y="66270"/>
                  </a:lnTo>
                  <a:lnTo>
                    <a:pt x="1914274" y="59721"/>
                  </a:lnTo>
                  <a:lnTo>
                    <a:pt x="1896309" y="55792"/>
                  </a:lnTo>
                  <a:lnTo>
                    <a:pt x="1875332" y="54482"/>
                  </a:lnTo>
                  <a:lnTo>
                    <a:pt x="1853830" y="56818"/>
                  </a:lnTo>
                  <a:lnTo>
                    <a:pt x="1817825" y="75539"/>
                  </a:lnTo>
                  <a:lnTo>
                    <a:pt x="1791655" y="111686"/>
                  </a:lnTo>
                  <a:lnTo>
                    <a:pt x="1778320" y="156973"/>
                  </a:lnTo>
                  <a:lnTo>
                    <a:pt x="1776653" y="182499"/>
                  </a:lnTo>
                  <a:lnTo>
                    <a:pt x="1778201" y="207839"/>
                  </a:lnTo>
                  <a:lnTo>
                    <a:pt x="1790584" y="251186"/>
                  </a:lnTo>
                  <a:lnTo>
                    <a:pt x="1815035" y="283928"/>
                  </a:lnTo>
                  <a:lnTo>
                    <a:pt x="1849603" y="300779"/>
                  </a:lnTo>
                  <a:lnTo>
                    <a:pt x="1870506" y="302894"/>
                  </a:lnTo>
                  <a:lnTo>
                    <a:pt x="1893628" y="300708"/>
                  </a:lnTo>
                  <a:lnTo>
                    <a:pt x="1914036" y="294163"/>
                  </a:lnTo>
                  <a:lnTo>
                    <a:pt x="1931728" y="283285"/>
                  </a:lnTo>
                  <a:lnTo>
                    <a:pt x="1946706" y="268097"/>
                  </a:lnTo>
                  <a:lnTo>
                    <a:pt x="1975789" y="317880"/>
                  </a:lnTo>
                  <a:lnTo>
                    <a:pt x="1954743" y="335216"/>
                  </a:lnTo>
                  <a:lnTo>
                    <a:pt x="1929339" y="347599"/>
                  </a:lnTo>
                  <a:lnTo>
                    <a:pt x="1899601" y="355028"/>
                  </a:lnTo>
                  <a:lnTo>
                    <a:pt x="1865553" y="357504"/>
                  </a:lnTo>
                  <a:lnTo>
                    <a:pt x="1831216" y="354526"/>
                  </a:lnTo>
                  <a:lnTo>
                    <a:pt x="1774828" y="330662"/>
                  </a:lnTo>
                  <a:lnTo>
                    <a:pt x="1735368" y="283779"/>
                  </a:lnTo>
                  <a:lnTo>
                    <a:pt x="1715505" y="218973"/>
                  </a:lnTo>
                  <a:lnTo>
                    <a:pt x="1713026" y="180212"/>
                  </a:lnTo>
                  <a:lnTo>
                    <a:pt x="1715767" y="143706"/>
                  </a:lnTo>
                  <a:lnTo>
                    <a:pt x="1737726" y="79646"/>
                  </a:lnTo>
                  <a:lnTo>
                    <a:pt x="1780636" y="29253"/>
                  </a:lnTo>
                  <a:lnTo>
                    <a:pt x="1837925" y="3242"/>
                  </a:lnTo>
                  <a:lnTo>
                    <a:pt x="1871522" y="0"/>
                  </a:lnTo>
                  <a:close/>
                </a:path>
                <a:path w="3259454" h="450850">
                  <a:moveTo>
                    <a:pt x="729488" y="0"/>
                  </a:moveTo>
                  <a:lnTo>
                    <a:pt x="794762" y="11445"/>
                  </a:lnTo>
                  <a:lnTo>
                    <a:pt x="842949" y="45847"/>
                  </a:lnTo>
                  <a:lnTo>
                    <a:pt x="872667" y="101298"/>
                  </a:lnTo>
                  <a:lnTo>
                    <a:pt x="882573" y="175894"/>
                  </a:lnTo>
                  <a:lnTo>
                    <a:pt x="880000" y="215925"/>
                  </a:lnTo>
                  <a:lnTo>
                    <a:pt x="859374" y="282461"/>
                  </a:lnTo>
                  <a:lnTo>
                    <a:pt x="818507" y="330233"/>
                  </a:lnTo>
                  <a:lnTo>
                    <a:pt x="760142" y="354478"/>
                  </a:lnTo>
                  <a:lnTo>
                    <a:pt x="724535" y="357504"/>
                  </a:lnTo>
                  <a:lnTo>
                    <a:pt x="691481" y="354455"/>
                  </a:lnTo>
                  <a:lnTo>
                    <a:pt x="637936" y="330019"/>
                  </a:lnTo>
                  <a:lnTo>
                    <a:pt x="601346" y="281961"/>
                  </a:lnTo>
                  <a:lnTo>
                    <a:pt x="582944" y="215616"/>
                  </a:lnTo>
                  <a:lnTo>
                    <a:pt x="580644" y="175894"/>
                  </a:lnTo>
                  <a:lnTo>
                    <a:pt x="583172" y="140513"/>
                  </a:lnTo>
                  <a:lnTo>
                    <a:pt x="603398" y="78132"/>
                  </a:lnTo>
                  <a:lnTo>
                    <a:pt x="643041" y="28771"/>
                  </a:lnTo>
                  <a:lnTo>
                    <a:pt x="697238" y="3192"/>
                  </a:lnTo>
                  <a:lnTo>
                    <a:pt x="729488" y="0"/>
                  </a:lnTo>
                  <a:close/>
                </a:path>
                <a:path w="3259454" h="450850">
                  <a:moveTo>
                    <a:pt x="158521" y="0"/>
                  </a:moveTo>
                  <a:lnTo>
                    <a:pt x="186370" y="1547"/>
                  </a:lnTo>
                  <a:lnTo>
                    <a:pt x="211416" y="6191"/>
                  </a:lnTo>
                  <a:lnTo>
                    <a:pt x="233662" y="13930"/>
                  </a:lnTo>
                  <a:lnTo>
                    <a:pt x="253111" y="24764"/>
                  </a:lnTo>
                  <a:lnTo>
                    <a:pt x="228104" y="75437"/>
                  </a:lnTo>
                  <a:lnTo>
                    <a:pt x="216210" y="66270"/>
                  </a:lnTo>
                  <a:lnTo>
                    <a:pt x="201275" y="59721"/>
                  </a:lnTo>
                  <a:lnTo>
                    <a:pt x="183302" y="55792"/>
                  </a:lnTo>
                  <a:lnTo>
                    <a:pt x="162293" y="54482"/>
                  </a:lnTo>
                  <a:lnTo>
                    <a:pt x="140809" y="56818"/>
                  </a:lnTo>
                  <a:lnTo>
                    <a:pt x="104837" y="75539"/>
                  </a:lnTo>
                  <a:lnTo>
                    <a:pt x="78687" y="111686"/>
                  </a:lnTo>
                  <a:lnTo>
                    <a:pt x="65357" y="156973"/>
                  </a:lnTo>
                  <a:lnTo>
                    <a:pt x="63690" y="182499"/>
                  </a:lnTo>
                  <a:lnTo>
                    <a:pt x="65238" y="207839"/>
                  </a:lnTo>
                  <a:lnTo>
                    <a:pt x="77620" y="251186"/>
                  </a:lnTo>
                  <a:lnTo>
                    <a:pt x="102063" y="283928"/>
                  </a:lnTo>
                  <a:lnTo>
                    <a:pt x="136629" y="300779"/>
                  </a:lnTo>
                  <a:lnTo>
                    <a:pt x="157581" y="302894"/>
                  </a:lnTo>
                  <a:lnTo>
                    <a:pt x="180653" y="300708"/>
                  </a:lnTo>
                  <a:lnTo>
                    <a:pt x="201042" y="294163"/>
                  </a:lnTo>
                  <a:lnTo>
                    <a:pt x="218748" y="283285"/>
                  </a:lnTo>
                  <a:lnTo>
                    <a:pt x="233768" y="268097"/>
                  </a:lnTo>
                  <a:lnTo>
                    <a:pt x="262788" y="317880"/>
                  </a:lnTo>
                  <a:lnTo>
                    <a:pt x="241744" y="335216"/>
                  </a:lnTo>
                  <a:lnTo>
                    <a:pt x="216369" y="347599"/>
                  </a:lnTo>
                  <a:lnTo>
                    <a:pt x="186661" y="355028"/>
                  </a:lnTo>
                  <a:lnTo>
                    <a:pt x="152615" y="357504"/>
                  </a:lnTo>
                  <a:lnTo>
                    <a:pt x="118237" y="354526"/>
                  </a:lnTo>
                  <a:lnTo>
                    <a:pt x="61863" y="330662"/>
                  </a:lnTo>
                  <a:lnTo>
                    <a:pt x="22422" y="283779"/>
                  </a:lnTo>
                  <a:lnTo>
                    <a:pt x="2490" y="218973"/>
                  </a:lnTo>
                  <a:lnTo>
                    <a:pt x="0" y="180212"/>
                  </a:lnTo>
                  <a:lnTo>
                    <a:pt x="2750" y="143706"/>
                  </a:lnTo>
                  <a:lnTo>
                    <a:pt x="24747" y="79646"/>
                  </a:lnTo>
                  <a:lnTo>
                    <a:pt x="67645" y="29253"/>
                  </a:lnTo>
                  <a:lnTo>
                    <a:pt x="124910" y="3242"/>
                  </a:lnTo>
                  <a:lnTo>
                    <a:pt x="158521" y="0"/>
                  </a:lnTo>
                  <a:close/>
                </a:path>
              </a:pathLst>
            </a:custGeom>
            <a:ln w="3175">
              <a:solidFill>
                <a:srgbClr val="58134A"/>
              </a:solidFill>
            </a:ln>
          </p:spPr>
          <p:txBody>
            <a:bodyPr wrap="square" lIns="0" tIns="0" rIns="0" bIns="0" rtlCol="0"/>
            <a:lstStyle/>
            <a:p>
              <a:pPr algn="ctr"/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5639689" y="445058"/>
            <a:ext cx="865505" cy="357505"/>
            <a:chOff x="3979798" y="1000760"/>
            <a:chExt cx="865505" cy="357505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79798" y="1000760"/>
              <a:ext cx="865377" cy="35750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42536" y="1054354"/>
              <a:ext cx="176402" cy="25018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979798" y="1000760"/>
              <a:ext cx="865505" cy="357505"/>
            </a:xfrm>
            <a:custGeom>
              <a:avLst/>
              <a:gdLst/>
              <a:ahLst/>
              <a:cxnLst/>
              <a:rect l="l" t="t" r="r" b="b"/>
              <a:pathLst>
                <a:path w="865504" h="357505">
                  <a:moveTo>
                    <a:pt x="356362" y="6350"/>
                  </a:moveTo>
                  <a:lnTo>
                    <a:pt x="571246" y="6350"/>
                  </a:lnTo>
                  <a:lnTo>
                    <a:pt x="571246" y="60325"/>
                  </a:lnTo>
                  <a:lnTo>
                    <a:pt x="418084" y="60325"/>
                  </a:lnTo>
                  <a:lnTo>
                    <a:pt x="418084" y="351663"/>
                  </a:lnTo>
                  <a:lnTo>
                    <a:pt x="356362" y="351663"/>
                  </a:lnTo>
                  <a:lnTo>
                    <a:pt x="356362" y="6350"/>
                  </a:lnTo>
                  <a:close/>
                </a:path>
                <a:path w="865504" h="357505">
                  <a:moveTo>
                    <a:pt x="717550" y="0"/>
                  </a:moveTo>
                  <a:lnTo>
                    <a:pt x="779954" y="11906"/>
                  </a:lnTo>
                  <a:lnTo>
                    <a:pt x="826642" y="47625"/>
                  </a:lnTo>
                  <a:lnTo>
                    <a:pt x="855678" y="103997"/>
                  </a:lnTo>
                  <a:lnTo>
                    <a:pt x="865377" y="177800"/>
                  </a:lnTo>
                  <a:lnTo>
                    <a:pt x="862707" y="216852"/>
                  </a:lnTo>
                  <a:lnTo>
                    <a:pt x="841267" y="282384"/>
                  </a:lnTo>
                  <a:lnTo>
                    <a:pt x="799024" y="330180"/>
                  </a:lnTo>
                  <a:lnTo>
                    <a:pt x="740263" y="354476"/>
                  </a:lnTo>
                  <a:lnTo>
                    <a:pt x="704976" y="357504"/>
                  </a:lnTo>
                  <a:lnTo>
                    <a:pt x="675614" y="355576"/>
                  </a:lnTo>
                  <a:lnTo>
                    <a:pt x="648096" y="349789"/>
                  </a:lnTo>
                  <a:lnTo>
                    <a:pt x="622413" y="340145"/>
                  </a:lnTo>
                  <a:lnTo>
                    <a:pt x="598551" y="326643"/>
                  </a:lnTo>
                  <a:lnTo>
                    <a:pt x="625221" y="273303"/>
                  </a:lnTo>
                  <a:lnTo>
                    <a:pt x="644247" y="286638"/>
                  </a:lnTo>
                  <a:lnTo>
                    <a:pt x="663797" y="296163"/>
                  </a:lnTo>
                  <a:lnTo>
                    <a:pt x="683871" y="301878"/>
                  </a:lnTo>
                  <a:lnTo>
                    <a:pt x="704468" y="303784"/>
                  </a:lnTo>
                  <a:lnTo>
                    <a:pt x="725566" y="302069"/>
                  </a:lnTo>
                  <a:lnTo>
                    <a:pt x="774573" y="276351"/>
                  </a:lnTo>
                  <a:lnTo>
                    <a:pt x="794591" y="242824"/>
                  </a:lnTo>
                  <a:lnTo>
                    <a:pt x="803655" y="196723"/>
                  </a:lnTo>
                  <a:lnTo>
                    <a:pt x="673608" y="196723"/>
                  </a:lnTo>
                  <a:lnTo>
                    <a:pt x="673608" y="145923"/>
                  </a:lnTo>
                  <a:lnTo>
                    <a:pt x="802004" y="145923"/>
                  </a:lnTo>
                  <a:lnTo>
                    <a:pt x="798387" y="125210"/>
                  </a:lnTo>
                  <a:lnTo>
                    <a:pt x="773938" y="77597"/>
                  </a:lnTo>
                  <a:lnTo>
                    <a:pt x="731682" y="54611"/>
                  </a:lnTo>
                  <a:lnTo>
                    <a:pt x="714248" y="53086"/>
                  </a:lnTo>
                  <a:lnTo>
                    <a:pt x="693076" y="54657"/>
                  </a:lnTo>
                  <a:lnTo>
                    <a:pt x="672798" y="59372"/>
                  </a:lnTo>
                  <a:lnTo>
                    <a:pt x="653401" y="67230"/>
                  </a:lnTo>
                  <a:lnTo>
                    <a:pt x="634873" y="78231"/>
                  </a:lnTo>
                  <a:lnTo>
                    <a:pt x="608711" y="27559"/>
                  </a:lnTo>
                  <a:lnTo>
                    <a:pt x="633218" y="15484"/>
                  </a:lnTo>
                  <a:lnTo>
                    <a:pt x="659511" y="6873"/>
                  </a:lnTo>
                  <a:lnTo>
                    <a:pt x="687613" y="1716"/>
                  </a:lnTo>
                  <a:lnTo>
                    <a:pt x="717550" y="0"/>
                  </a:lnTo>
                  <a:close/>
                </a:path>
                <a:path w="865504" h="357505">
                  <a:moveTo>
                    <a:pt x="148843" y="0"/>
                  </a:moveTo>
                  <a:lnTo>
                    <a:pt x="214074" y="11445"/>
                  </a:lnTo>
                  <a:lnTo>
                    <a:pt x="262254" y="45847"/>
                  </a:lnTo>
                  <a:lnTo>
                    <a:pt x="291973" y="101298"/>
                  </a:lnTo>
                  <a:lnTo>
                    <a:pt x="301878" y="175894"/>
                  </a:lnTo>
                  <a:lnTo>
                    <a:pt x="299305" y="215925"/>
                  </a:lnTo>
                  <a:lnTo>
                    <a:pt x="278679" y="282461"/>
                  </a:lnTo>
                  <a:lnTo>
                    <a:pt x="237813" y="330233"/>
                  </a:lnTo>
                  <a:lnTo>
                    <a:pt x="179468" y="354478"/>
                  </a:lnTo>
                  <a:lnTo>
                    <a:pt x="143890" y="357504"/>
                  </a:lnTo>
                  <a:lnTo>
                    <a:pt x="110837" y="354455"/>
                  </a:lnTo>
                  <a:lnTo>
                    <a:pt x="57255" y="330019"/>
                  </a:lnTo>
                  <a:lnTo>
                    <a:pt x="20627" y="281961"/>
                  </a:lnTo>
                  <a:lnTo>
                    <a:pt x="2287" y="215616"/>
                  </a:lnTo>
                  <a:lnTo>
                    <a:pt x="0" y="175894"/>
                  </a:lnTo>
                  <a:lnTo>
                    <a:pt x="2524" y="140513"/>
                  </a:lnTo>
                  <a:lnTo>
                    <a:pt x="22717" y="78132"/>
                  </a:lnTo>
                  <a:lnTo>
                    <a:pt x="62368" y="28771"/>
                  </a:lnTo>
                  <a:lnTo>
                    <a:pt x="116574" y="3192"/>
                  </a:lnTo>
                  <a:lnTo>
                    <a:pt x="148843" y="0"/>
                  </a:lnTo>
                  <a:close/>
                </a:path>
              </a:pathLst>
            </a:custGeom>
            <a:ln w="3175">
              <a:solidFill>
                <a:srgbClr val="5813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3" name="object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5150038"/>
              </p:ext>
            </p:extLst>
          </p:nvPr>
        </p:nvGraphicFramePr>
        <p:xfrm>
          <a:off x="76201" y="990600"/>
          <a:ext cx="8077198" cy="60454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504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693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15744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предмет</a:t>
                      </a:r>
                      <a:endParaRPr sz="1800" dirty="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83C6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5" dirty="0" err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Основной</a:t>
                      </a:r>
                      <a:r>
                        <a:rPr sz="1800" b="1" spc="-5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 err="1" smtClean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период</a:t>
                      </a:r>
                      <a:r>
                        <a:rPr lang="ru-RU" sz="1800" b="1" dirty="0" smtClean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latin typeface="Trebuchet MS"/>
                          <a:cs typeface="Trebuchet MS"/>
                        </a:rPr>
                        <a:t>2022</a:t>
                      </a:r>
                      <a:endParaRPr sz="1800" dirty="0">
                        <a:solidFill>
                          <a:srgbClr val="00B050"/>
                        </a:solidFill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83C6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5" dirty="0" err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Резервный</a:t>
                      </a:r>
                      <a:r>
                        <a:rPr sz="1800" b="1" spc="-3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5" dirty="0" err="1" smtClean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пе</a:t>
                      </a: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р</a:t>
                      </a:r>
                      <a:r>
                        <a:rPr sz="1800" b="1" spc="-5" dirty="0" err="1" smtClean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иод</a:t>
                      </a:r>
                      <a:r>
                        <a:rPr lang="ru-RU" sz="1800" b="1" spc="-5" dirty="0" smtClean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1800" b="1" spc="-5" dirty="0" smtClean="0">
                          <a:solidFill>
                            <a:srgbClr val="00B050"/>
                          </a:solidFill>
                          <a:latin typeface="Trebuchet MS"/>
                          <a:cs typeface="Trebuchet MS"/>
                        </a:rPr>
                        <a:t>2022</a:t>
                      </a:r>
                      <a:endParaRPr sz="1800" dirty="0">
                        <a:solidFill>
                          <a:srgbClr val="00B050"/>
                        </a:solidFill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83C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642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lang="ru-RU" sz="1800" b="1" spc="-5" dirty="0" smtClean="0">
                          <a:latin typeface="Trebuchet MS"/>
                          <a:cs typeface="Trebuchet MS"/>
                        </a:rPr>
                        <a:t>Иностранные языки</a:t>
                      </a: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spc="-5" dirty="0" err="1" smtClean="0">
                          <a:latin typeface="Trebuchet MS"/>
                          <a:cs typeface="Trebuchet MS"/>
                        </a:rPr>
                        <a:t>Математика</a:t>
                      </a:r>
                      <a:endParaRPr sz="1800" b="1" dirty="0">
                        <a:latin typeface="Trebuchet MS"/>
                        <a:cs typeface="Trebuchet MS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CED3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lang="ru-RU" sz="1800" spc="-5" dirty="0" smtClean="0">
                          <a:latin typeface="Trebuchet MS"/>
                          <a:cs typeface="Trebuchet MS"/>
                        </a:rPr>
                        <a:t>19 и 20 мая</a:t>
                      </a: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spc="-5" dirty="0" smtClean="0">
                          <a:latin typeface="Trebuchet MS"/>
                          <a:cs typeface="Trebuchet MS"/>
                        </a:rPr>
                        <a:t>2</a:t>
                      </a:r>
                      <a:r>
                        <a:rPr lang="ru-RU" sz="1800" spc="-5" dirty="0" smtClean="0">
                          <a:latin typeface="Trebuchet MS"/>
                          <a:cs typeface="Trebuchet MS"/>
                        </a:rPr>
                        <a:t>3</a:t>
                      </a:r>
                      <a:r>
                        <a:rPr sz="1800" spc="-40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spc="-10" dirty="0">
                          <a:latin typeface="Trebuchet MS"/>
                          <a:cs typeface="Trebuchet MS"/>
                        </a:rPr>
                        <a:t>мая</a:t>
                      </a:r>
                      <a:endParaRPr sz="1800" dirty="0">
                        <a:latin typeface="Trebuchet MS"/>
                        <a:cs typeface="Trebuchet MS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CED3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lang="ru-RU" sz="1800" spc="-5" dirty="0" smtClean="0">
                          <a:latin typeface="Trebuchet MS"/>
                          <a:cs typeface="Trebuchet MS"/>
                        </a:rPr>
                        <a:t>27 и 29 июня,1 и 2 июля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spc="-5" dirty="0" smtClean="0">
                          <a:latin typeface="Trebuchet MS"/>
                          <a:cs typeface="Trebuchet MS"/>
                        </a:rPr>
                        <a:t>30</a:t>
                      </a:r>
                      <a:r>
                        <a:rPr sz="1800" spc="-45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spc="-5" dirty="0" err="1" smtClean="0">
                          <a:latin typeface="Trebuchet MS"/>
                          <a:cs typeface="Trebuchet MS"/>
                        </a:rPr>
                        <a:t>июня</a:t>
                      </a:r>
                      <a:r>
                        <a:rPr lang="ru-RU" sz="1800" spc="-5" dirty="0" smtClean="0">
                          <a:latin typeface="Trebuchet MS"/>
                          <a:cs typeface="Trebuchet MS"/>
                        </a:rPr>
                        <a:t>,</a:t>
                      </a:r>
                      <a:r>
                        <a:rPr lang="ru-RU" sz="1800" spc="-5" baseline="0" dirty="0" smtClean="0">
                          <a:latin typeface="Trebuchet MS"/>
                          <a:cs typeface="Trebuchet MS"/>
                        </a:rPr>
                        <a:t> 1 и 2 июля</a:t>
                      </a:r>
                      <a:endParaRPr sz="1800" dirty="0">
                        <a:latin typeface="Trebuchet MS"/>
                        <a:cs typeface="Trebuchet MS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C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258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5" dirty="0" err="1" smtClean="0">
                          <a:latin typeface="Trebuchet MS"/>
                          <a:cs typeface="Trebuchet MS"/>
                        </a:rPr>
                        <a:t>Обществознание</a:t>
                      </a:r>
                      <a:endParaRPr lang="ru-RU" sz="1800" b="1" spc="-5" dirty="0" smtClean="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lang="ru-RU" sz="1800" b="1" spc="-5" dirty="0" smtClean="0">
                          <a:latin typeface="Trebuchet MS"/>
                          <a:cs typeface="Trebuchet MS"/>
                        </a:rPr>
                        <a:t>История, физика, </a:t>
                      </a:r>
                      <a:r>
                        <a:rPr lang="ru-RU" sz="1800" b="1" spc="-5" dirty="0" err="1" smtClean="0">
                          <a:latin typeface="Trebuchet MS"/>
                          <a:cs typeface="Trebuchet MS"/>
                        </a:rPr>
                        <a:t>биология,химия</a:t>
                      </a:r>
                      <a:r>
                        <a:rPr lang="ru-RU" sz="1800" b="1" spc="-5" dirty="0" smtClean="0">
                          <a:latin typeface="Trebuchet MS"/>
                          <a:cs typeface="Trebuchet MS"/>
                        </a:rPr>
                        <a:t>;</a:t>
                      </a: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endParaRPr sz="1800" dirty="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dirty="0" smtClean="0">
                          <a:latin typeface="Trebuchet MS"/>
                          <a:cs typeface="Trebuchet MS"/>
                        </a:rPr>
                        <a:t>2</a:t>
                      </a:r>
                      <a:r>
                        <a:rPr lang="ru-RU" sz="1800" dirty="0" smtClean="0">
                          <a:latin typeface="Trebuchet MS"/>
                          <a:cs typeface="Trebuchet MS"/>
                        </a:rPr>
                        <a:t>7</a:t>
                      </a:r>
                      <a:r>
                        <a:rPr sz="1800" spc="-50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spc="-5" dirty="0" err="1" smtClean="0">
                          <a:latin typeface="Trebuchet MS"/>
                          <a:cs typeface="Trebuchet MS"/>
                        </a:rPr>
                        <a:t>мая</a:t>
                      </a:r>
                      <a:endParaRPr lang="ru-RU" sz="1800" spc="-5" dirty="0" smtClean="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lang="ru-RU" sz="1800" spc="0" dirty="0" smtClean="0">
                          <a:latin typeface="Trebuchet MS"/>
                          <a:cs typeface="Trebuchet MS"/>
                        </a:rPr>
                        <a:t>1</a:t>
                      </a:r>
                      <a:r>
                        <a:rPr lang="ru-RU" sz="1800" spc="0" baseline="0" dirty="0" smtClean="0">
                          <a:latin typeface="Trebuchet MS"/>
                          <a:cs typeface="Trebuchet MS"/>
                        </a:rPr>
                        <a:t> июня</a:t>
                      </a:r>
                      <a:endParaRPr lang="ru-RU" sz="1800" spc="-5" dirty="0" smtClean="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0" cap="none" spc="-5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/>
                          <a:ea typeface="+mn-ea"/>
                          <a:cs typeface="Trebuchet MS"/>
                        </a:rPr>
                        <a:t>27 и 29 июня, 1 и 2 июля</a:t>
                      </a:r>
                    </a:p>
                    <a:p>
                      <a:pPr marL="9207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0" cap="none" spc="-5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/>
                          <a:ea typeface="+mn-ea"/>
                          <a:cs typeface="Trebuchet MS"/>
                        </a:rPr>
                        <a:t>27 и 29 июня, 1 и 2 июля</a:t>
                      </a:r>
                    </a:p>
                    <a:p>
                      <a:pPr marL="9207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0" i="0" u="none" strike="noStrike" kern="0" cap="none" spc="-5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rebuchet MS"/>
                        <a:ea typeface="+mn-ea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8280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lang="ru-RU" sz="1800" b="1" dirty="0" smtClean="0">
                          <a:latin typeface="Trebuchet MS"/>
                          <a:cs typeface="Trebuchet MS"/>
                        </a:rPr>
                        <a:t>Биология,</a:t>
                      </a:r>
                      <a:r>
                        <a:rPr lang="ru-RU" sz="1800" b="1" baseline="0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1800" b="1" dirty="0" smtClean="0">
                          <a:latin typeface="Trebuchet MS"/>
                          <a:cs typeface="Trebuchet MS"/>
                        </a:rPr>
                        <a:t>информатика, г</a:t>
                      </a:r>
                      <a:r>
                        <a:rPr sz="1800" b="1" dirty="0" err="1" smtClean="0">
                          <a:latin typeface="Trebuchet MS"/>
                          <a:cs typeface="Trebuchet MS"/>
                        </a:rPr>
                        <a:t>еография</a:t>
                      </a:r>
                      <a:r>
                        <a:rPr lang="ru-RU" sz="1800" b="1" dirty="0" smtClean="0">
                          <a:latin typeface="Trebuchet MS"/>
                          <a:cs typeface="Trebuchet MS"/>
                        </a:rPr>
                        <a:t>, химия;</a:t>
                      </a:r>
                      <a:endParaRPr sz="1800" b="1" dirty="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CED3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lang="ru-RU" sz="1800" spc="0" dirty="0" smtClean="0">
                          <a:latin typeface="Trebuchet MS"/>
                          <a:cs typeface="Trebuchet MS"/>
                        </a:rPr>
                        <a:t>15</a:t>
                      </a:r>
                      <a:r>
                        <a:rPr sz="1800" spc="-50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dirty="0">
                          <a:latin typeface="Trebuchet MS"/>
                          <a:cs typeface="Trebuchet MS"/>
                        </a:rPr>
                        <a:t>июня</a:t>
                      </a: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CED3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0" cap="none" spc="-5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/>
                          <a:ea typeface="+mn-ea"/>
                          <a:cs typeface="Trebuchet MS"/>
                        </a:rPr>
                        <a:t>27 и 29 июня, 1 и 2 июля </a:t>
                      </a: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C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7245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lang="ru-RU" sz="1800" b="1" spc="-5" dirty="0" smtClean="0">
                          <a:latin typeface="Trebuchet MS"/>
                          <a:cs typeface="Trebuchet MS"/>
                        </a:rPr>
                        <a:t>Литература, физика, информатика, география;</a:t>
                      </a: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lang="ru-RU" sz="1800" spc="-5" dirty="0" smtClean="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b="1" spc="-5" dirty="0" err="1" smtClean="0">
                          <a:latin typeface="Trebuchet MS"/>
                          <a:cs typeface="Trebuchet MS"/>
                        </a:rPr>
                        <a:t>Русский</a:t>
                      </a:r>
                      <a:r>
                        <a:rPr sz="1800" b="1" spc="-65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dirty="0" err="1" smtClean="0">
                          <a:latin typeface="Trebuchet MS"/>
                          <a:cs typeface="Trebuchet MS"/>
                        </a:rPr>
                        <a:t>язык</a:t>
                      </a:r>
                      <a:endParaRPr lang="ru-RU" sz="1800" b="1" dirty="0" smtClean="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lang="ru-RU" sz="1800" dirty="0" smtClean="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800" dirty="0">
                        <a:latin typeface="Trebuchet MS"/>
                        <a:cs typeface="Trebuchet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lang="ru-RU" sz="1800" spc="-5" dirty="0" smtClean="0">
                          <a:latin typeface="Trebuchet MS"/>
                          <a:cs typeface="Trebuchet MS"/>
                        </a:rPr>
                        <a:t>22 июня</a:t>
                      </a: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lang="ru-RU" sz="1800" spc="-5" dirty="0" smtClean="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lang="ru-RU" sz="1800" spc="-5" dirty="0" smtClean="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lang="ru-RU" sz="1800" spc="-5" dirty="0" smtClean="0">
                          <a:latin typeface="Trebuchet MS"/>
                          <a:cs typeface="Trebuchet MS"/>
                        </a:rPr>
                        <a:t>7</a:t>
                      </a:r>
                      <a:r>
                        <a:rPr sz="1800" spc="-45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ru-RU" sz="1800" spc="-45" dirty="0" smtClean="0">
                          <a:latin typeface="Trebuchet MS"/>
                          <a:cs typeface="Trebuchet MS"/>
                        </a:rPr>
                        <a:t>и 8 </a:t>
                      </a:r>
                      <a:r>
                        <a:rPr sz="1800" dirty="0" err="1" smtClean="0">
                          <a:latin typeface="Trebuchet MS"/>
                          <a:cs typeface="Trebuchet MS"/>
                        </a:rPr>
                        <a:t>июня</a:t>
                      </a:r>
                      <a:endParaRPr sz="1800" dirty="0">
                        <a:latin typeface="Trebuchet MS"/>
                        <a:cs typeface="Trebuchet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0" cap="none" spc="-5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/>
                          <a:ea typeface="+mn-ea"/>
                          <a:cs typeface="Trebuchet MS"/>
                        </a:rPr>
                        <a:t>27 и 29 июня,1 и 2 июля 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lang="ru-RU" sz="1800" spc="-5" dirty="0" smtClean="0">
                        <a:latin typeface="Trebuchet MS"/>
                        <a:cs typeface="Trebuchet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lang="ru-RU" sz="1800" spc="-5" dirty="0" smtClean="0">
                        <a:latin typeface="Trebuchet MS"/>
                        <a:cs typeface="Trebuchet MS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5" dirty="0" smtClean="0">
                          <a:latin typeface="Trebuchet MS"/>
                          <a:cs typeface="Trebuchet MS"/>
                        </a:rPr>
                        <a:t>28</a:t>
                      </a:r>
                      <a:r>
                        <a:rPr sz="1800" spc="-45" dirty="0" smtClean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dirty="0" err="1" smtClean="0">
                          <a:latin typeface="Trebuchet MS"/>
                          <a:cs typeface="Trebuchet MS"/>
                        </a:rPr>
                        <a:t>июня</a:t>
                      </a:r>
                      <a:r>
                        <a:rPr lang="ru-RU" sz="1800" dirty="0" smtClean="0">
                          <a:latin typeface="Trebuchet MS"/>
                          <a:cs typeface="Trebuchet MS"/>
                        </a:rPr>
                        <a:t>,</a:t>
                      </a:r>
                      <a:r>
                        <a:rPr kumimoji="0" lang="ru-RU" sz="1800" b="0" i="0" u="none" strike="noStrike" kern="0" cap="none" spc="-5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/>
                          <a:ea typeface="+mn-ea"/>
                          <a:cs typeface="Trebuchet MS"/>
                        </a:rPr>
                        <a:t> 1 и 2 июля</a:t>
                      </a:r>
                      <a:r>
                        <a:rPr lang="ru-RU" sz="1800" dirty="0" smtClean="0">
                          <a:latin typeface="Trebuchet MS"/>
                          <a:cs typeface="Trebuchet MS"/>
                        </a:rPr>
                        <a:t> </a:t>
                      </a:r>
                      <a:endParaRPr sz="1800" dirty="0">
                        <a:latin typeface="Trebuchet MS"/>
                        <a:cs typeface="Trebuchet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3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6027266"/>
              </p:ext>
            </p:extLst>
          </p:nvPr>
        </p:nvGraphicFramePr>
        <p:xfrm>
          <a:off x="10387" y="304801"/>
          <a:ext cx="7304813" cy="61076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338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709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6199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kumimoji="0" lang="ru-RU" sz="2800" b="1" i="0" u="none" strike="noStrike" kern="0" cap="none" spc="-5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Trebuchet MS"/>
                          <a:ea typeface="+mn-ea"/>
                          <a:cs typeface="Trebuchet MS"/>
                        </a:rPr>
                        <a:t>ПЕРЕСДАЧА </a:t>
                      </a:r>
                      <a:endParaRPr sz="2800" dirty="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83C6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lang="ru-RU" sz="2800" b="1" spc="-5" dirty="0" smtClean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ОГЭ В СЕНТЯБРЕ</a:t>
                      </a:r>
                      <a:endParaRPr sz="2800" dirty="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83C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5915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b="1" spc="-5" dirty="0" err="1" smtClean="0">
                          <a:latin typeface="Trebuchet MS"/>
                          <a:cs typeface="Trebuchet MS"/>
                        </a:rPr>
                        <a:t>Математика</a:t>
                      </a:r>
                      <a:r>
                        <a:rPr lang="ru-RU" sz="1800" b="1" spc="-5" dirty="0" smtClean="0">
                          <a:latin typeface="Trebuchet MS"/>
                          <a:cs typeface="Trebuchet MS"/>
                        </a:rPr>
                        <a:t>.</a:t>
                      </a:r>
                      <a:endParaRPr sz="1800" b="1" dirty="0">
                        <a:latin typeface="Trebuchet MS"/>
                        <a:cs typeface="Trebuchet MS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CED3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lang="ru-RU" sz="1800" b="1" spc="-5" dirty="0" smtClean="0">
                          <a:latin typeface="Trebuchet MS"/>
                          <a:cs typeface="Trebuchet MS"/>
                        </a:rPr>
                        <a:t>5 сентября</a:t>
                      </a:r>
                      <a:endParaRPr sz="1800" b="1" dirty="0">
                        <a:latin typeface="Trebuchet MS"/>
                        <a:cs typeface="Trebuchet MS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C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1612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lang="ru-RU" sz="1800" b="1" spc="-5" dirty="0" smtClean="0">
                          <a:latin typeface="Trebuchet MS"/>
                          <a:cs typeface="Trebuchet MS"/>
                        </a:rPr>
                        <a:t>Русский язык.</a:t>
                      </a: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endParaRPr sz="1800" b="1" dirty="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lang="ru-RU" sz="1800" b="1" spc="0" dirty="0" smtClean="0">
                          <a:latin typeface="Trebuchet MS"/>
                          <a:cs typeface="Trebuchet MS"/>
                        </a:rPr>
                        <a:t>8 сентября</a:t>
                      </a:r>
                      <a:endParaRPr lang="ru-RU" sz="1800" b="1" spc="-5" dirty="0" smtClean="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8280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lang="ru-RU" sz="1800" b="1" spc="-5" dirty="0" smtClean="0">
                          <a:latin typeface="Trebuchet MS"/>
                          <a:cs typeface="Trebuchet MS"/>
                        </a:rPr>
                        <a:t>История, физика, биология, география.</a:t>
                      </a: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CED3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lang="ru-RU" sz="1800" b="1" spc="0" dirty="0" smtClean="0">
                          <a:latin typeface="Trebuchet MS"/>
                          <a:cs typeface="Trebuchet MS"/>
                        </a:rPr>
                        <a:t>12 сентября</a:t>
                      </a:r>
                      <a:endParaRPr lang="ru-RU" sz="1800" b="1" spc="-5" dirty="0" smtClean="0">
                        <a:latin typeface="Trebuchet MS"/>
                        <a:cs typeface="Trebuchet MS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C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72458">
                <a:tc>
                  <a:txBody>
                    <a:bodyPr/>
                    <a:lstStyle/>
                    <a:p>
                      <a:pPr marL="9144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/>
                          <a:ea typeface="+mn-ea"/>
                          <a:cs typeface="Trebuchet MS"/>
                        </a:rPr>
                        <a:t>Обществознание, информатика,</a:t>
                      </a:r>
                    </a:p>
                    <a:p>
                      <a:pPr marL="9144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/>
                          <a:ea typeface="+mn-ea"/>
                          <a:cs typeface="Trebuchet MS"/>
                        </a:rPr>
                        <a:t>литература, иностранные языки химия.</a:t>
                      </a: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lang="ru-RU" sz="1800" b="1" spc="-5" dirty="0" smtClean="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lang="ru-RU" sz="1800" b="1" dirty="0" smtClean="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800" b="1" dirty="0">
                        <a:latin typeface="Trebuchet MS"/>
                        <a:cs typeface="Trebuchet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/>
                          <a:ea typeface="+mn-ea"/>
                          <a:cs typeface="Trebuchet MS"/>
                        </a:rPr>
                        <a:t>15 </a:t>
                      </a:r>
                      <a:r>
                        <a:rPr kumimoji="0" lang="ru-RU" sz="1800" b="1" i="0" u="none" strike="noStrike" kern="0" cap="none" spc="-5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/>
                          <a:ea typeface="+mn-ea"/>
                          <a:cs typeface="Trebuchet MS"/>
                        </a:rPr>
                        <a:t>сентября</a:t>
                      </a:r>
                      <a:endParaRPr kumimoji="0" lang="ru-RU" sz="18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rebuchet MS"/>
                        <a:ea typeface="+mn-ea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lang="ru-RU" sz="1800" b="1" spc="-5" dirty="0" smtClean="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lang="ru-RU" sz="1800" b="1" spc="-5" dirty="0" smtClean="0">
                        <a:latin typeface="Trebuchet MS"/>
                        <a:cs typeface="Trebuchet MS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lang="ru-RU" sz="1800" b="1" spc="-5" dirty="0" smtClean="0">
                        <a:latin typeface="Trebuchet MS"/>
                        <a:cs typeface="Trebuchet MS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3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7218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9740" y="705713"/>
            <a:ext cx="7538084" cy="36988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882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2600" spc="-65" dirty="0">
                <a:solidFill>
                  <a:srgbClr val="B03E9A"/>
                </a:solidFill>
                <a:latin typeface="Cambria"/>
                <a:cs typeface="Cambria"/>
              </a:rPr>
              <a:t>⦿</a:t>
            </a:r>
            <a:r>
              <a:rPr sz="3600" b="1" spc="-65" dirty="0">
                <a:latin typeface="Trebuchet MS"/>
                <a:cs typeface="Trebuchet MS"/>
              </a:rPr>
              <a:t>Для</a:t>
            </a:r>
            <a:r>
              <a:rPr sz="3600" b="1" spc="-40" dirty="0">
                <a:latin typeface="Trebuchet MS"/>
                <a:cs typeface="Trebuchet MS"/>
              </a:rPr>
              <a:t> </a:t>
            </a:r>
            <a:r>
              <a:rPr sz="3600" b="1" dirty="0">
                <a:latin typeface="Trebuchet MS"/>
                <a:cs typeface="Trebuchet MS"/>
              </a:rPr>
              <a:t>получения</a:t>
            </a:r>
            <a:r>
              <a:rPr sz="3600" b="1" spc="-15" dirty="0">
                <a:latin typeface="Trebuchet MS"/>
                <a:cs typeface="Trebuchet MS"/>
              </a:rPr>
              <a:t> </a:t>
            </a:r>
            <a:r>
              <a:rPr sz="3600" b="1" spc="-5" dirty="0">
                <a:latin typeface="Trebuchet MS"/>
                <a:cs typeface="Trebuchet MS"/>
              </a:rPr>
              <a:t>аттестата</a:t>
            </a:r>
            <a:endParaRPr sz="3600" dirty="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</a:pPr>
            <a:r>
              <a:rPr sz="3600" b="1" spc="-5" dirty="0">
                <a:latin typeface="Trebuchet MS"/>
                <a:cs typeface="Trebuchet MS"/>
              </a:rPr>
              <a:t>выпускники текущего </a:t>
            </a:r>
            <a:r>
              <a:rPr sz="3600" b="1" dirty="0">
                <a:latin typeface="Trebuchet MS"/>
                <a:cs typeface="Trebuchet MS"/>
              </a:rPr>
              <a:t>года </a:t>
            </a:r>
            <a:r>
              <a:rPr sz="3600" b="1" spc="-5" dirty="0">
                <a:latin typeface="Trebuchet MS"/>
                <a:cs typeface="Trebuchet MS"/>
              </a:rPr>
              <a:t>сдают </a:t>
            </a:r>
            <a:r>
              <a:rPr sz="3600" b="1" spc="-1070" dirty="0">
                <a:latin typeface="Trebuchet MS"/>
                <a:cs typeface="Trebuchet MS"/>
              </a:rPr>
              <a:t> </a:t>
            </a:r>
            <a:r>
              <a:rPr sz="3600" b="1" dirty="0">
                <a:solidFill>
                  <a:srgbClr val="AC66BA"/>
                </a:solidFill>
                <a:latin typeface="Trebuchet MS"/>
                <a:cs typeface="Trebuchet MS"/>
              </a:rPr>
              <a:t>обязательные</a:t>
            </a:r>
            <a:r>
              <a:rPr sz="3600" b="1" spc="15" dirty="0">
                <a:solidFill>
                  <a:srgbClr val="AC66BA"/>
                </a:solidFill>
                <a:latin typeface="Trebuchet MS"/>
                <a:cs typeface="Trebuchet MS"/>
              </a:rPr>
              <a:t> </a:t>
            </a:r>
            <a:r>
              <a:rPr sz="3600" b="1" spc="-5" dirty="0">
                <a:solidFill>
                  <a:srgbClr val="AC66BA"/>
                </a:solidFill>
                <a:latin typeface="Trebuchet MS"/>
                <a:cs typeface="Trebuchet MS"/>
              </a:rPr>
              <a:t>предметы </a:t>
            </a:r>
            <a:r>
              <a:rPr sz="3600" b="1" dirty="0">
                <a:latin typeface="Trebuchet MS"/>
                <a:cs typeface="Trebuchet MS"/>
              </a:rPr>
              <a:t>–</a:t>
            </a:r>
            <a:endParaRPr sz="36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3600" b="1" dirty="0">
                <a:latin typeface="Trebuchet MS"/>
                <a:cs typeface="Trebuchet MS"/>
              </a:rPr>
              <a:t>русский</a:t>
            </a:r>
            <a:r>
              <a:rPr sz="3600" b="1" spc="-15" dirty="0">
                <a:latin typeface="Trebuchet MS"/>
                <a:cs typeface="Trebuchet MS"/>
              </a:rPr>
              <a:t> </a:t>
            </a:r>
            <a:r>
              <a:rPr sz="3600" b="1" spc="-5" dirty="0">
                <a:latin typeface="Trebuchet MS"/>
                <a:cs typeface="Trebuchet MS"/>
              </a:rPr>
              <a:t>язык</a:t>
            </a:r>
            <a:r>
              <a:rPr sz="3600" b="1" spc="-25" dirty="0">
                <a:latin typeface="Trebuchet MS"/>
                <a:cs typeface="Trebuchet MS"/>
              </a:rPr>
              <a:t> </a:t>
            </a:r>
            <a:r>
              <a:rPr sz="3600" b="1" dirty="0">
                <a:latin typeface="Trebuchet MS"/>
                <a:cs typeface="Trebuchet MS"/>
              </a:rPr>
              <a:t>и</a:t>
            </a:r>
            <a:r>
              <a:rPr sz="3600" b="1" spc="-15" dirty="0">
                <a:latin typeface="Trebuchet MS"/>
                <a:cs typeface="Trebuchet MS"/>
              </a:rPr>
              <a:t> </a:t>
            </a:r>
            <a:r>
              <a:rPr sz="3600" b="1" spc="-10" dirty="0">
                <a:latin typeface="Trebuchet MS"/>
                <a:cs typeface="Trebuchet MS"/>
              </a:rPr>
              <a:t>математику,</a:t>
            </a:r>
            <a:endParaRPr sz="3600" dirty="0">
              <a:latin typeface="Trebuchet MS"/>
              <a:cs typeface="Trebuchet MS"/>
            </a:endParaRPr>
          </a:p>
          <a:p>
            <a:pPr marL="12700" marR="162560">
              <a:lnSpc>
                <a:spcPct val="113900"/>
              </a:lnSpc>
              <a:tabLst>
                <a:tab pos="1870075" algn="l"/>
              </a:tabLst>
            </a:pPr>
            <a:r>
              <a:rPr sz="3600" b="1" dirty="0">
                <a:latin typeface="Trebuchet MS"/>
                <a:cs typeface="Trebuchet MS"/>
              </a:rPr>
              <a:t>а</a:t>
            </a:r>
            <a:r>
              <a:rPr sz="3600" b="1" spc="-5" dirty="0">
                <a:latin typeface="Trebuchet MS"/>
                <a:cs typeface="Trebuchet MS"/>
              </a:rPr>
              <a:t> </a:t>
            </a:r>
            <a:r>
              <a:rPr sz="3600" b="1" dirty="0">
                <a:latin typeface="Trebuchet MS"/>
                <a:cs typeface="Trebuchet MS"/>
              </a:rPr>
              <a:t>также	</a:t>
            </a:r>
            <a:r>
              <a:rPr sz="3600" b="1" dirty="0">
                <a:solidFill>
                  <a:srgbClr val="6F2F9F"/>
                </a:solidFill>
                <a:latin typeface="Trebuchet MS"/>
                <a:cs typeface="Trebuchet MS"/>
              </a:rPr>
              <a:t>два</a:t>
            </a:r>
            <a:r>
              <a:rPr sz="3600" b="1" spc="-15" dirty="0">
                <a:solidFill>
                  <a:srgbClr val="6F2F9F"/>
                </a:solidFill>
                <a:latin typeface="Trebuchet MS"/>
                <a:cs typeface="Trebuchet MS"/>
              </a:rPr>
              <a:t> </a:t>
            </a:r>
            <a:r>
              <a:rPr sz="3600" b="1" spc="-5" dirty="0">
                <a:solidFill>
                  <a:srgbClr val="6F2F9F"/>
                </a:solidFill>
                <a:latin typeface="Trebuchet MS"/>
                <a:cs typeface="Trebuchet MS"/>
              </a:rPr>
              <a:t>предмета</a:t>
            </a:r>
            <a:r>
              <a:rPr sz="3600" b="1" spc="-15" dirty="0">
                <a:solidFill>
                  <a:srgbClr val="6F2F9F"/>
                </a:solidFill>
                <a:latin typeface="Trebuchet MS"/>
                <a:cs typeface="Trebuchet MS"/>
              </a:rPr>
              <a:t> </a:t>
            </a:r>
            <a:r>
              <a:rPr sz="3600" b="1" dirty="0">
                <a:solidFill>
                  <a:srgbClr val="6F2F9F"/>
                </a:solidFill>
                <a:latin typeface="Trebuchet MS"/>
                <a:cs typeface="Trebuchet MS"/>
              </a:rPr>
              <a:t>по</a:t>
            </a:r>
            <a:r>
              <a:rPr sz="3600" b="1" spc="-15" dirty="0">
                <a:solidFill>
                  <a:srgbClr val="6F2F9F"/>
                </a:solidFill>
                <a:latin typeface="Trebuchet MS"/>
                <a:cs typeface="Trebuchet MS"/>
              </a:rPr>
              <a:t> </a:t>
            </a:r>
            <a:r>
              <a:rPr sz="3600" b="1" spc="-5" dirty="0">
                <a:solidFill>
                  <a:srgbClr val="6F2F9F"/>
                </a:solidFill>
                <a:latin typeface="Trebuchet MS"/>
                <a:cs typeface="Trebuchet MS"/>
              </a:rPr>
              <a:t>выбору </a:t>
            </a:r>
            <a:r>
              <a:rPr sz="3600" b="1" spc="-1070" dirty="0">
                <a:solidFill>
                  <a:srgbClr val="6F2F9F"/>
                </a:solidFill>
                <a:latin typeface="Trebuchet MS"/>
                <a:cs typeface="Trebuchet MS"/>
              </a:rPr>
              <a:t> </a:t>
            </a:r>
            <a:r>
              <a:rPr sz="3600" b="1" spc="-5" dirty="0">
                <a:latin typeface="Trebuchet MS"/>
                <a:cs typeface="Trebuchet MS"/>
              </a:rPr>
              <a:t>из</a:t>
            </a:r>
            <a:r>
              <a:rPr sz="3600" b="1" spc="-10" dirty="0">
                <a:latin typeface="Trebuchet MS"/>
                <a:cs typeface="Trebuchet MS"/>
              </a:rPr>
              <a:t> </a:t>
            </a:r>
            <a:r>
              <a:rPr sz="3600" b="1" spc="-5" dirty="0">
                <a:latin typeface="Trebuchet MS"/>
                <a:cs typeface="Trebuchet MS"/>
              </a:rPr>
              <a:t>списка:</a:t>
            </a:r>
            <a:endParaRPr sz="36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584575" y="1129030"/>
            <a:ext cx="4309745" cy="522001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marL="285115" indent="-273050">
              <a:lnSpc>
                <a:spcPts val="3565"/>
              </a:lnSpc>
              <a:spcBef>
                <a:spcPts val="105"/>
              </a:spcBef>
              <a:buClr>
                <a:srgbClr val="B03E9A"/>
              </a:buClr>
              <a:buSzPct val="73437"/>
              <a:buFont typeface="Wingdings"/>
              <a:buChar char=""/>
              <a:tabLst>
                <a:tab pos="285750" algn="l"/>
              </a:tabLst>
            </a:pPr>
            <a:r>
              <a:rPr sz="3200" b="1" spc="-5" dirty="0" err="1" smtClean="0">
                <a:latin typeface="Trebuchet MS"/>
                <a:cs typeface="Trebuchet MS"/>
              </a:rPr>
              <a:t>Физика</a:t>
            </a:r>
            <a:endParaRPr lang="ru-RU" sz="3200" b="1" spc="-5" dirty="0" smtClean="0">
              <a:latin typeface="Trebuchet MS"/>
              <a:cs typeface="Trebuchet MS"/>
            </a:endParaRPr>
          </a:p>
          <a:p>
            <a:pPr marL="285115" indent="-273050">
              <a:lnSpc>
                <a:spcPts val="3565"/>
              </a:lnSpc>
              <a:spcBef>
                <a:spcPts val="105"/>
              </a:spcBef>
              <a:buClr>
                <a:srgbClr val="B03E9A"/>
              </a:buClr>
              <a:buSzPct val="73437"/>
              <a:buFont typeface="Wingdings"/>
              <a:buChar char=""/>
              <a:tabLst>
                <a:tab pos="285750" algn="l"/>
              </a:tabLst>
            </a:pPr>
            <a:r>
              <a:rPr lang="ru-RU" sz="3200" b="1" spc="-5" dirty="0" smtClean="0">
                <a:latin typeface="Trebuchet MS"/>
                <a:cs typeface="Trebuchet MS"/>
              </a:rPr>
              <a:t>Родной язык!!!</a:t>
            </a:r>
            <a:endParaRPr sz="3200" dirty="0">
              <a:latin typeface="Trebuchet MS"/>
              <a:cs typeface="Trebuchet MS"/>
            </a:endParaRPr>
          </a:p>
          <a:p>
            <a:pPr marL="285115" indent="-273050">
              <a:lnSpc>
                <a:spcPts val="3290"/>
              </a:lnSpc>
              <a:buClr>
                <a:srgbClr val="B03E9A"/>
              </a:buClr>
              <a:buSzPct val="73437"/>
              <a:buFont typeface="Wingdings"/>
              <a:buChar char=""/>
              <a:tabLst>
                <a:tab pos="285750" algn="l"/>
              </a:tabLst>
            </a:pPr>
            <a:r>
              <a:rPr sz="3200" b="1" spc="-5" dirty="0">
                <a:latin typeface="Trebuchet MS"/>
                <a:cs typeface="Trebuchet MS"/>
              </a:rPr>
              <a:t>Химия</a:t>
            </a:r>
            <a:endParaRPr sz="3200" dirty="0">
              <a:latin typeface="Trebuchet MS"/>
              <a:cs typeface="Trebuchet MS"/>
            </a:endParaRPr>
          </a:p>
          <a:p>
            <a:pPr marL="285115" indent="-273050">
              <a:lnSpc>
                <a:spcPts val="3290"/>
              </a:lnSpc>
              <a:buClr>
                <a:srgbClr val="B03E9A"/>
              </a:buClr>
              <a:buSzPct val="73437"/>
              <a:buFont typeface="Wingdings"/>
              <a:buChar char=""/>
              <a:tabLst>
                <a:tab pos="285750" algn="l"/>
              </a:tabLst>
            </a:pPr>
            <a:r>
              <a:rPr sz="3200" b="1" spc="-5" dirty="0">
                <a:latin typeface="Trebuchet MS"/>
                <a:cs typeface="Trebuchet MS"/>
              </a:rPr>
              <a:t>Биология</a:t>
            </a:r>
            <a:endParaRPr sz="3200" dirty="0">
              <a:latin typeface="Trebuchet MS"/>
              <a:cs typeface="Trebuchet MS"/>
            </a:endParaRPr>
          </a:p>
          <a:p>
            <a:pPr marL="285115" indent="-273050">
              <a:lnSpc>
                <a:spcPts val="3290"/>
              </a:lnSpc>
              <a:buClr>
                <a:srgbClr val="B03E9A"/>
              </a:buClr>
              <a:buSzPct val="73437"/>
              <a:buFont typeface="Wingdings"/>
              <a:buChar char=""/>
              <a:tabLst>
                <a:tab pos="285750" algn="l"/>
              </a:tabLst>
            </a:pPr>
            <a:r>
              <a:rPr sz="3200" b="1" spc="-5" dirty="0">
                <a:latin typeface="Trebuchet MS"/>
                <a:cs typeface="Trebuchet MS"/>
              </a:rPr>
              <a:t>География</a:t>
            </a:r>
            <a:endParaRPr sz="3200" dirty="0">
              <a:latin typeface="Trebuchet MS"/>
              <a:cs typeface="Trebuchet MS"/>
            </a:endParaRPr>
          </a:p>
          <a:p>
            <a:pPr marL="285115" indent="-273050">
              <a:lnSpc>
                <a:spcPts val="3290"/>
              </a:lnSpc>
              <a:buClr>
                <a:srgbClr val="B03E9A"/>
              </a:buClr>
              <a:buSzPct val="73437"/>
              <a:buFont typeface="Wingdings"/>
              <a:buChar char=""/>
              <a:tabLst>
                <a:tab pos="285750" algn="l"/>
              </a:tabLst>
            </a:pPr>
            <a:r>
              <a:rPr sz="3200" b="1" spc="-5" dirty="0">
                <a:latin typeface="Trebuchet MS"/>
                <a:cs typeface="Trebuchet MS"/>
              </a:rPr>
              <a:t>История</a:t>
            </a:r>
            <a:endParaRPr sz="3200" dirty="0">
              <a:latin typeface="Trebuchet MS"/>
              <a:cs typeface="Trebuchet MS"/>
            </a:endParaRPr>
          </a:p>
          <a:p>
            <a:pPr marL="285115" indent="-273050">
              <a:lnSpc>
                <a:spcPts val="3290"/>
              </a:lnSpc>
              <a:buClr>
                <a:srgbClr val="B03E9A"/>
              </a:buClr>
              <a:buSzPct val="73437"/>
              <a:buFont typeface="Wingdings"/>
              <a:buChar char=""/>
              <a:tabLst>
                <a:tab pos="285750" algn="l"/>
              </a:tabLst>
            </a:pPr>
            <a:r>
              <a:rPr sz="3200" b="1" spc="-5" dirty="0">
                <a:latin typeface="Trebuchet MS"/>
                <a:cs typeface="Trebuchet MS"/>
              </a:rPr>
              <a:t>Информатика</a:t>
            </a:r>
            <a:r>
              <a:rPr sz="3200" b="1" spc="-20" dirty="0">
                <a:latin typeface="Trebuchet MS"/>
                <a:cs typeface="Trebuchet MS"/>
              </a:rPr>
              <a:t> </a:t>
            </a:r>
            <a:r>
              <a:rPr sz="3200" b="1" dirty="0">
                <a:latin typeface="Trebuchet MS"/>
                <a:cs typeface="Trebuchet MS"/>
              </a:rPr>
              <a:t>и</a:t>
            </a:r>
            <a:r>
              <a:rPr sz="3200" b="1" spc="-35" dirty="0">
                <a:latin typeface="Trebuchet MS"/>
                <a:cs typeface="Trebuchet MS"/>
              </a:rPr>
              <a:t> </a:t>
            </a:r>
            <a:r>
              <a:rPr sz="3200" b="1" spc="-5" dirty="0">
                <a:latin typeface="Trebuchet MS"/>
                <a:cs typeface="Trebuchet MS"/>
              </a:rPr>
              <a:t>ИКТ</a:t>
            </a:r>
            <a:endParaRPr sz="3200" dirty="0">
              <a:latin typeface="Trebuchet MS"/>
              <a:cs typeface="Trebuchet MS"/>
            </a:endParaRPr>
          </a:p>
          <a:p>
            <a:pPr marL="285115" indent="-273050">
              <a:lnSpc>
                <a:spcPts val="3290"/>
              </a:lnSpc>
              <a:buClr>
                <a:srgbClr val="B03E9A"/>
              </a:buClr>
              <a:buSzPct val="73437"/>
              <a:buFont typeface="Wingdings"/>
              <a:buChar char=""/>
              <a:tabLst>
                <a:tab pos="285750" algn="l"/>
              </a:tabLst>
            </a:pPr>
            <a:r>
              <a:rPr sz="3200" b="1" spc="-5" dirty="0">
                <a:latin typeface="Trebuchet MS"/>
                <a:cs typeface="Trebuchet MS"/>
              </a:rPr>
              <a:t>Английский</a:t>
            </a:r>
            <a:r>
              <a:rPr sz="3200" b="1" spc="-50" dirty="0">
                <a:latin typeface="Trebuchet MS"/>
                <a:cs typeface="Trebuchet MS"/>
              </a:rPr>
              <a:t> </a:t>
            </a:r>
            <a:r>
              <a:rPr sz="3200" b="1" dirty="0">
                <a:latin typeface="Trebuchet MS"/>
                <a:cs typeface="Trebuchet MS"/>
              </a:rPr>
              <a:t>язык</a:t>
            </a:r>
            <a:endParaRPr sz="3200" dirty="0">
              <a:latin typeface="Trebuchet MS"/>
              <a:cs typeface="Trebuchet MS"/>
            </a:endParaRPr>
          </a:p>
          <a:p>
            <a:pPr marL="285115" indent="-273050">
              <a:lnSpc>
                <a:spcPts val="3290"/>
              </a:lnSpc>
              <a:buClr>
                <a:srgbClr val="B03E9A"/>
              </a:buClr>
              <a:buSzPct val="73437"/>
              <a:buFont typeface="Wingdings"/>
              <a:buChar char=""/>
              <a:tabLst>
                <a:tab pos="285750" algn="l"/>
              </a:tabLst>
            </a:pPr>
            <a:r>
              <a:rPr sz="3200" b="1" spc="-5" dirty="0">
                <a:latin typeface="Trebuchet MS"/>
                <a:cs typeface="Trebuchet MS"/>
              </a:rPr>
              <a:t>Немецкий</a:t>
            </a:r>
            <a:r>
              <a:rPr sz="3200" b="1" spc="-50" dirty="0">
                <a:latin typeface="Trebuchet MS"/>
                <a:cs typeface="Trebuchet MS"/>
              </a:rPr>
              <a:t> </a:t>
            </a:r>
            <a:r>
              <a:rPr sz="3200" b="1" spc="-5" dirty="0">
                <a:latin typeface="Trebuchet MS"/>
                <a:cs typeface="Trebuchet MS"/>
              </a:rPr>
              <a:t>язык</a:t>
            </a:r>
            <a:endParaRPr sz="3200" dirty="0">
              <a:latin typeface="Trebuchet MS"/>
              <a:cs typeface="Trebuchet MS"/>
            </a:endParaRPr>
          </a:p>
          <a:p>
            <a:pPr marL="285115" indent="-273050">
              <a:lnSpc>
                <a:spcPts val="3290"/>
              </a:lnSpc>
              <a:buClr>
                <a:srgbClr val="B03E9A"/>
              </a:buClr>
              <a:buSzPct val="73437"/>
              <a:buFont typeface="Wingdings"/>
              <a:buChar char=""/>
              <a:tabLst>
                <a:tab pos="285750" algn="l"/>
              </a:tabLst>
            </a:pPr>
            <a:r>
              <a:rPr sz="3200" b="1" spc="-5" dirty="0">
                <a:latin typeface="Trebuchet MS"/>
                <a:cs typeface="Trebuchet MS"/>
              </a:rPr>
              <a:t>Французский</a:t>
            </a:r>
            <a:r>
              <a:rPr sz="3200" b="1" spc="-45" dirty="0">
                <a:latin typeface="Trebuchet MS"/>
                <a:cs typeface="Trebuchet MS"/>
              </a:rPr>
              <a:t> </a:t>
            </a:r>
            <a:r>
              <a:rPr sz="3200" b="1" spc="-5" dirty="0">
                <a:latin typeface="Trebuchet MS"/>
                <a:cs typeface="Trebuchet MS"/>
              </a:rPr>
              <a:t>язык</a:t>
            </a:r>
            <a:endParaRPr sz="3200" dirty="0">
              <a:latin typeface="Trebuchet MS"/>
              <a:cs typeface="Trebuchet MS"/>
            </a:endParaRPr>
          </a:p>
          <a:p>
            <a:pPr marL="285115" indent="-273050">
              <a:lnSpc>
                <a:spcPts val="3290"/>
              </a:lnSpc>
              <a:buClr>
                <a:srgbClr val="B03E9A"/>
              </a:buClr>
              <a:buSzPct val="73437"/>
              <a:buFont typeface="Wingdings"/>
              <a:buChar char=""/>
              <a:tabLst>
                <a:tab pos="285750" algn="l"/>
              </a:tabLst>
            </a:pPr>
            <a:r>
              <a:rPr sz="3200" b="1" spc="-5" dirty="0">
                <a:latin typeface="Trebuchet MS"/>
                <a:cs typeface="Trebuchet MS"/>
              </a:rPr>
              <a:t>Литература</a:t>
            </a:r>
            <a:endParaRPr sz="3200" dirty="0">
              <a:latin typeface="Trebuchet MS"/>
              <a:cs typeface="Trebuchet MS"/>
            </a:endParaRPr>
          </a:p>
          <a:p>
            <a:pPr marL="285115" indent="-273050">
              <a:lnSpc>
                <a:spcPts val="3565"/>
              </a:lnSpc>
              <a:buClr>
                <a:srgbClr val="B03E9A"/>
              </a:buClr>
              <a:buSzPct val="73437"/>
              <a:buFont typeface="Wingdings"/>
              <a:buChar char=""/>
              <a:tabLst>
                <a:tab pos="285750" algn="l"/>
              </a:tabLst>
            </a:pPr>
            <a:r>
              <a:rPr sz="3200" b="1" spc="-5" dirty="0">
                <a:latin typeface="Trebuchet MS"/>
                <a:cs typeface="Trebuchet MS"/>
              </a:rPr>
              <a:t>Обществознание</a:t>
            </a:r>
            <a:endParaRPr sz="320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00" y="1371599"/>
            <a:ext cx="2557893" cy="26057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8530" y="488823"/>
            <a:ext cx="6244336" cy="4023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9760" y="1450213"/>
            <a:ext cx="163829" cy="18897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8522" y="1473708"/>
            <a:ext cx="1783613" cy="22466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22752" y="1401444"/>
            <a:ext cx="1213738" cy="31432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031488" y="1473961"/>
            <a:ext cx="787400" cy="22440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928234" y="1473708"/>
            <a:ext cx="1670050" cy="242061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6681723" y="1546267"/>
            <a:ext cx="185420" cy="14604"/>
            <a:chOff x="6681723" y="1546267"/>
            <a:chExt cx="185420" cy="14604"/>
          </a:xfrm>
        </p:grpSpPr>
        <p:sp>
          <p:nvSpPr>
            <p:cNvPr id="9" name="object 9"/>
            <p:cNvSpPr/>
            <p:nvPr/>
          </p:nvSpPr>
          <p:spPr>
            <a:xfrm>
              <a:off x="6682612" y="1547156"/>
              <a:ext cx="184150" cy="12700"/>
            </a:xfrm>
            <a:custGeom>
              <a:avLst/>
              <a:gdLst/>
              <a:ahLst/>
              <a:cxnLst/>
              <a:rect l="l" t="t" r="r" b="b"/>
              <a:pathLst>
                <a:path w="184150" h="12700">
                  <a:moveTo>
                    <a:pt x="183616" y="0"/>
                  </a:moveTo>
                  <a:lnTo>
                    <a:pt x="0" y="0"/>
                  </a:lnTo>
                  <a:lnTo>
                    <a:pt x="0" y="12657"/>
                  </a:lnTo>
                  <a:lnTo>
                    <a:pt x="183616" y="12657"/>
                  </a:lnTo>
                  <a:lnTo>
                    <a:pt x="183616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682612" y="1547156"/>
              <a:ext cx="184150" cy="12700"/>
            </a:xfrm>
            <a:custGeom>
              <a:avLst/>
              <a:gdLst/>
              <a:ahLst/>
              <a:cxnLst/>
              <a:rect l="l" t="t" r="r" b="b"/>
              <a:pathLst>
                <a:path w="184150" h="12700">
                  <a:moveTo>
                    <a:pt x="0" y="12657"/>
                  </a:moveTo>
                  <a:lnTo>
                    <a:pt x="183616" y="12657"/>
                  </a:lnTo>
                  <a:lnTo>
                    <a:pt x="183616" y="0"/>
                  </a:lnTo>
                  <a:lnTo>
                    <a:pt x="0" y="0"/>
                  </a:lnTo>
                  <a:lnTo>
                    <a:pt x="0" y="12657"/>
                  </a:lnTo>
                  <a:close/>
                </a:path>
              </a:pathLst>
            </a:custGeom>
            <a:ln w="3175">
              <a:solidFill>
                <a:srgbClr val="5813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807210" y="1900427"/>
            <a:ext cx="135508" cy="245872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064766" y="1976882"/>
            <a:ext cx="650366" cy="170052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2820289" y="1905254"/>
            <a:ext cx="317500" cy="241300"/>
            <a:chOff x="2820289" y="1905254"/>
            <a:chExt cx="317500" cy="241300"/>
          </a:xfrm>
        </p:grpSpPr>
        <p:sp>
          <p:nvSpPr>
            <p:cNvPr id="14" name="object 14"/>
            <p:cNvSpPr/>
            <p:nvPr/>
          </p:nvSpPr>
          <p:spPr>
            <a:xfrm>
              <a:off x="2821178" y="1906143"/>
              <a:ext cx="315595" cy="239395"/>
            </a:xfrm>
            <a:custGeom>
              <a:avLst/>
              <a:gdLst/>
              <a:ahLst/>
              <a:cxnLst/>
              <a:rect l="l" t="t" r="r" b="b"/>
              <a:pathLst>
                <a:path w="315594" h="239394">
                  <a:moveTo>
                    <a:pt x="195326" y="203835"/>
                  </a:moveTo>
                  <a:lnTo>
                    <a:pt x="188341" y="203835"/>
                  </a:lnTo>
                  <a:lnTo>
                    <a:pt x="184912" y="205105"/>
                  </a:lnTo>
                  <a:lnTo>
                    <a:pt x="182245" y="207645"/>
                  </a:lnTo>
                  <a:lnTo>
                    <a:pt x="179578" y="210058"/>
                  </a:lnTo>
                  <a:lnTo>
                    <a:pt x="178414" y="212734"/>
                  </a:lnTo>
                  <a:lnTo>
                    <a:pt x="178308" y="221996"/>
                  </a:lnTo>
                  <a:lnTo>
                    <a:pt x="181483" y="227203"/>
                  </a:lnTo>
                  <a:lnTo>
                    <a:pt x="218694" y="239268"/>
                  </a:lnTo>
                  <a:lnTo>
                    <a:pt x="229102" y="238672"/>
                  </a:lnTo>
                  <a:lnTo>
                    <a:pt x="266469" y="226052"/>
                  </a:lnTo>
                  <a:lnTo>
                    <a:pt x="273642" y="221361"/>
                  </a:lnTo>
                  <a:lnTo>
                    <a:pt x="238125" y="221361"/>
                  </a:lnTo>
                  <a:lnTo>
                    <a:pt x="231479" y="220791"/>
                  </a:lnTo>
                  <a:lnTo>
                    <a:pt x="224869" y="219090"/>
                  </a:lnTo>
                  <a:lnTo>
                    <a:pt x="218283" y="216271"/>
                  </a:lnTo>
                  <a:lnTo>
                    <a:pt x="211709" y="212344"/>
                  </a:lnTo>
                  <a:lnTo>
                    <a:pt x="206375" y="208534"/>
                  </a:lnTo>
                  <a:lnTo>
                    <a:pt x="202438" y="206121"/>
                  </a:lnTo>
                  <a:lnTo>
                    <a:pt x="200152" y="205232"/>
                  </a:lnTo>
                  <a:lnTo>
                    <a:pt x="197993" y="204343"/>
                  </a:lnTo>
                  <a:lnTo>
                    <a:pt x="195326" y="203835"/>
                  </a:lnTo>
                  <a:close/>
                </a:path>
                <a:path w="315594" h="239394">
                  <a:moveTo>
                    <a:pt x="315468" y="0"/>
                  </a:moveTo>
                  <a:lnTo>
                    <a:pt x="231140" y="0"/>
                  </a:lnTo>
                  <a:lnTo>
                    <a:pt x="186055" y="91312"/>
                  </a:lnTo>
                  <a:lnTo>
                    <a:pt x="201487" y="92364"/>
                  </a:lnTo>
                  <a:lnTo>
                    <a:pt x="215217" y="94202"/>
                  </a:lnTo>
                  <a:lnTo>
                    <a:pt x="259048" y="112522"/>
                  </a:lnTo>
                  <a:lnTo>
                    <a:pt x="285623" y="148066"/>
                  </a:lnTo>
                  <a:lnTo>
                    <a:pt x="289052" y="168656"/>
                  </a:lnTo>
                  <a:lnTo>
                    <a:pt x="288097" y="179276"/>
                  </a:lnTo>
                  <a:lnTo>
                    <a:pt x="265735" y="212734"/>
                  </a:lnTo>
                  <a:lnTo>
                    <a:pt x="238125" y="221361"/>
                  </a:lnTo>
                  <a:lnTo>
                    <a:pt x="273642" y="221361"/>
                  </a:lnTo>
                  <a:lnTo>
                    <a:pt x="300063" y="192530"/>
                  </a:lnTo>
                  <a:lnTo>
                    <a:pt x="311658" y="150622"/>
                  </a:lnTo>
                  <a:lnTo>
                    <a:pt x="310207" y="135217"/>
                  </a:lnTo>
                  <a:lnTo>
                    <a:pt x="288544" y="95123"/>
                  </a:lnTo>
                  <a:lnTo>
                    <a:pt x="256921" y="72898"/>
                  </a:lnTo>
                  <a:lnTo>
                    <a:pt x="215773" y="60960"/>
                  </a:lnTo>
                  <a:lnTo>
                    <a:pt x="231140" y="29464"/>
                  </a:lnTo>
                  <a:lnTo>
                    <a:pt x="301879" y="29464"/>
                  </a:lnTo>
                  <a:lnTo>
                    <a:pt x="315468" y="0"/>
                  </a:lnTo>
                  <a:close/>
                </a:path>
                <a:path w="315594" h="239394">
                  <a:moveTo>
                    <a:pt x="17018" y="203835"/>
                  </a:moveTo>
                  <a:lnTo>
                    <a:pt x="10033" y="203835"/>
                  </a:lnTo>
                  <a:lnTo>
                    <a:pt x="6604" y="205105"/>
                  </a:lnTo>
                  <a:lnTo>
                    <a:pt x="3937" y="207645"/>
                  </a:lnTo>
                  <a:lnTo>
                    <a:pt x="1270" y="210058"/>
                  </a:lnTo>
                  <a:lnTo>
                    <a:pt x="106" y="212734"/>
                  </a:lnTo>
                  <a:lnTo>
                    <a:pt x="0" y="221996"/>
                  </a:lnTo>
                  <a:lnTo>
                    <a:pt x="3175" y="227203"/>
                  </a:lnTo>
                  <a:lnTo>
                    <a:pt x="40386" y="239268"/>
                  </a:lnTo>
                  <a:lnTo>
                    <a:pt x="50794" y="238672"/>
                  </a:lnTo>
                  <a:lnTo>
                    <a:pt x="88161" y="226052"/>
                  </a:lnTo>
                  <a:lnTo>
                    <a:pt x="95334" y="221361"/>
                  </a:lnTo>
                  <a:lnTo>
                    <a:pt x="59817" y="221361"/>
                  </a:lnTo>
                  <a:lnTo>
                    <a:pt x="53171" y="220791"/>
                  </a:lnTo>
                  <a:lnTo>
                    <a:pt x="46561" y="219090"/>
                  </a:lnTo>
                  <a:lnTo>
                    <a:pt x="39975" y="216271"/>
                  </a:lnTo>
                  <a:lnTo>
                    <a:pt x="33401" y="212344"/>
                  </a:lnTo>
                  <a:lnTo>
                    <a:pt x="28067" y="208534"/>
                  </a:lnTo>
                  <a:lnTo>
                    <a:pt x="24130" y="206121"/>
                  </a:lnTo>
                  <a:lnTo>
                    <a:pt x="21844" y="205232"/>
                  </a:lnTo>
                  <a:lnTo>
                    <a:pt x="19685" y="204343"/>
                  </a:lnTo>
                  <a:lnTo>
                    <a:pt x="17018" y="203835"/>
                  </a:lnTo>
                  <a:close/>
                </a:path>
                <a:path w="315594" h="239394">
                  <a:moveTo>
                    <a:pt x="137160" y="0"/>
                  </a:moveTo>
                  <a:lnTo>
                    <a:pt x="52832" y="0"/>
                  </a:lnTo>
                  <a:lnTo>
                    <a:pt x="7747" y="91312"/>
                  </a:lnTo>
                  <a:lnTo>
                    <a:pt x="23179" y="92364"/>
                  </a:lnTo>
                  <a:lnTo>
                    <a:pt x="36909" y="94202"/>
                  </a:lnTo>
                  <a:lnTo>
                    <a:pt x="80740" y="112522"/>
                  </a:lnTo>
                  <a:lnTo>
                    <a:pt x="107315" y="148066"/>
                  </a:lnTo>
                  <a:lnTo>
                    <a:pt x="110744" y="168656"/>
                  </a:lnTo>
                  <a:lnTo>
                    <a:pt x="109789" y="179276"/>
                  </a:lnTo>
                  <a:lnTo>
                    <a:pt x="87427" y="212734"/>
                  </a:lnTo>
                  <a:lnTo>
                    <a:pt x="59817" y="221361"/>
                  </a:lnTo>
                  <a:lnTo>
                    <a:pt x="95334" y="221361"/>
                  </a:lnTo>
                  <a:lnTo>
                    <a:pt x="121755" y="192530"/>
                  </a:lnTo>
                  <a:lnTo>
                    <a:pt x="133350" y="150622"/>
                  </a:lnTo>
                  <a:lnTo>
                    <a:pt x="131899" y="135217"/>
                  </a:lnTo>
                  <a:lnTo>
                    <a:pt x="110236" y="95123"/>
                  </a:lnTo>
                  <a:lnTo>
                    <a:pt x="78613" y="72898"/>
                  </a:lnTo>
                  <a:lnTo>
                    <a:pt x="37465" y="60960"/>
                  </a:lnTo>
                  <a:lnTo>
                    <a:pt x="52832" y="29464"/>
                  </a:lnTo>
                  <a:lnTo>
                    <a:pt x="123571" y="29464"/>
                  </a:lnTo>
                  <a:lnTo>
                    <a:pt x="137160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998597" y="1905254"/>
              <a:ext cx="138937" cy="24104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820289" y="1905254"/>
              <a:ext cx="138937" cy="241046"/>
            </a:xfrm>
            <a:prstGeom prst="rect">
              <a:avLst/>
            </a:prstGeom>
          </p:spPr>
        </p:pic>
      </p:grpSp>
      <p:pic>
        <p:nvPicPr>
          <p:cNvPr id="17" name="object 1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256279" y="1981454"/>
            <a:ext cx="930020" cy="237236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379976" y="1893823"/>
            <a:ext cx="616838" cy="32423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114035" y="1893823"/>
            <a:ext cx="788415" cy="32423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9760" y="2456052"/>
            <a:ext cx="163829" cy="188975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35634" y="2396744"/>
            <a:ext cx="1131849" cy="324230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161794" y="2484373"/>
            <a:ext cx="1017269" cy="219837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3382136" y="2396744"/>
            <a:ext cx="1461135" cy="307466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044821" y="2396744"/>
            <a:ext cx="2540127" cy="307466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828522" y="2906522"/>
            <a:ext cx="1194587" cy="241172"/>
          </a:xfrm>
          <a:prstGeom prst="rect">
            <a:avLst/>
          </a:prstGeom>
        </p:spPr>
      </p:pic>
      <p:grpSp>
        <p:nvGrpSpPr>
          <p:cNvPr id="26" name="object 26"/>
          <p:cNvGrpSpPr/>
          <p:nvPr/>
        </p:nvGrpSpPr>
        <p:grpSpPr>
          <a:xfrm>
            <a:off x="2131822" y="2977241"/>
            <a:ext cx="91440" cy="28575"/>
            <a:chOff x="2131822" y="2977241"/>
            <a:chExt cx="91440" cy="28575"/>
          </a:xfrm>
        </p:grpSpPr>
        <p:sp>
          <p:nvSpPr>
            <p:cNvPr id="27" name="object 27"/>
            <p:cNvSpPr/>
            <p:nvPr/>
          </p:nvSpPr>
          <p:spPr>
            <a:xfrm>
              <a:off x="2132711" y="2978130"/>
              <a:ext cx="90170" cy="26670"/>
            </a:xfrm>
            <a:custGeom>
              <a:avLst/>
              <a:gdLst/>
              <a:ahLst/>
              <a:cxnLst/>
              <a:rect l="l" t="t" r="r" b="b"/>
              <a:pathLst>
                <a:path w="90169" h="26669">
                  <a:moveTo>
                    <a:pt x="89640" y="0"/>
                  </a:moveTo>
                  <a:lnTo>
                    <a:pt x="0" y="0"/>
                  </a:lnTo>
                  <a:lnTo>
                    <a:pt x="0" y="26181"/>
                  </a:lnTo>
                  <a:lnTo>
                    <a:pt x="89640" y="26181"/>
                  </a:lnTo>
                  <a:lnTo>
                    <a:pt x="89640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132711" y="2978130"/>
              <a:ext cx="90170" cy="26670"/>
            </a:xfrm>
            <a:custGeom>
              <a:avLst/>
              <a:gdLst/>
              <a:ahLst/>
              <a:cxnLst/>
              <a:rect l="l" t="t" r="r" b="b"/>
              <a:pathLst>
                <a:path w="90169" h="26669">
                  <a:moveTo>
                    <a:pt x="0" y="26181"/>
                  </a:moveTo>
                  <a:lnTo>
                    <a:pt x="89640" y="26181"/>
                  </a:lnTo>
                  <a:lnTo>
                    <a:pt x="89640" y="0"/>
                  </a:lnTo>
                  <a:lnTo>
                    <a:pt x="0" y="0"/>
                  </a:lnTo>
                  <a:lnTo>
                    <a:pt x="0" y="26181"/>
                  </a:lnTo>
                  <a:close/>
                </a:path>
              </a:pathLst>
            </a:custGeom>
            <a:ln w="3175">
              <a:solidFill>
                <a:srgbClr val="5813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9" name="object 29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317494" y="2830067"/>
            <a:ext cx="135508" cy="245871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3575050" y="2906522"/>
            <a:ext cx="650366" cy="170052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4328159" y="2823464"/>
            <a:ext cx="627506" cy="324230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5063744" y="2823464"/>
            <a:ext cx="788415" cy="324230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569760" y="3385692"/>
            <a:ext cx="163829" cy="188975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825919" y="3326384"/>
            <a:ext cx="1609432" cy="324230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2547620" y="3326384"/>
            <a:ext cx="1993265" cy="324230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4640071" y="3414014"/>
            <a:ext cx="175767" cy="160654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4917440" y="3335020"/>
            <a:ext cx="695578" cy="239648"/>
          </a:xfrm>
          <a:prstGeom prst="rect">
            <a:avLst/>
          </a:prstGeom>
        </p:spPr>
      </p:pic>
      <p:grpSp>
        <p:nvGrpSpPr>
          <p:cNvPr id="38" name="object 38"/>
          <p:cNvGrpSpPr/>
          <p:nvPr/>
        </p:nvGrpSpPr>
        <p:grpSpPr>
          <a:xfrm>
            <a:off x="5797803" y="3481747"/>
            <a:ext cx="185420" cy="14604"/>
            <a:chOff x="5797803" y="3481747"/>
            <a:chExt cx="185420" cy="14604"/>
          </a:xfrm>
        </p:grpSpPr>
        <p:sp>
          <p:nvSpPr>
            <p:cNvPr id="39" name="object 39"/>
            <p:cNvSpPr/>
            <p:nvPr/>
          </p:nvSpPr>
          <p:spPr>
            <a:xfrm>
              <a:off x="5798692" y="3482636"/>
              <a:ext cx="184150" cy="12700"/>
            </a:xfrm>
            <a:custGeom>
              <a:avLst/>
              <a:gdLst/>
              <a:ahLst/>
              <a:cxnLst/>
              <a:rect l="l" t="t" r="r" b="b"/>
              <a:pathLst>
                <a:path w="184150" h="12700">
                  <a:moveTo>
                    <a:pt x="183616" y="0"/>
                  </a:moveTo>
                  <a:lnTo>
                    <a:pt x="0" y="0"/>
                  </a:lnTo>
                  <a:lnTo>
                    <a:pt x="0" y="12656"/>
                  </a:lnTo>
                  <a:lnTo>
                    <a:pt x="183616" y="12656"/>
                  </a:lnTo>
                  <a:lnTo>
                    <a:pt x="183616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798692" y="3482636"/>
              <a:ext cx="184150" cy="12700"/>
            </a:xfrm>
            <a:custGeom>
              <a:avLst/>
              <a:gdLst/>
              <a:ahLst/>
              <a:cxnLst/>
              <a:rect l="l" t="t" r="r" b="b"/>
              <a:pathLst>
                <a:path w="184150" h="12700">
                  <a:moveTo>
                    <a:pt x="0" y="12656"/>
                  </a:moveTo>
                  <a:lnTo>
                    <a:pt x="183616" y="12656"/>
                  </a:lnTo>
                  <a:lnTo>
                    <a:pt x="183616" y="0"/>
                  </a:lnTo>
                  <a:lnTo>
                    <a:pt x="0" y="0"/>
                  </a:lnTo>
                  <a:lnTo>
                    <a:pt x="0" y="12656"/>
                  </a:lnTo>
                  <a:close/>
                </a:path>
              </a:pathLst>
            </a:custGeom>
            <a:ln w="3175">
              <a:solidFill>
                <a:srgbClr val="5813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1" name="object 41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1888870" y="3835908"/>
            <a:ext cx="156971" cy="241680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2153157" y="3912361"/>
            <a:ext cx="650366" cy="170052"/>
          </a:xfrm>
          <a:prstGeom prst="rect">
            <a:avLst/>
          </a:prstGeom>
        </p:spPr>
      </p:pic>
      <p:grpSp>
        <p:nvGrpSpPr>
          <p:cNvPr id="43" name="object 43"/>
          <p:cNvGrpSpPr/>
          <p:nvPr/>
        </p:nvGrpSpPr>
        <p:grpSpPr>
          <a:xfrm>
            <a:off x="2906014" y="3835908"/>
            <a:ext cx="330835" cy="246379"/>
            <a:chOff x="2906014" y="3835908"/>
            <a:chExt cx="330835" cy="246379"/>
          </a:xfrm>
        </p:grpSpPr>
        <p:sp>
          <p:nvSpPr>
            <p:cNvPr id="44" name="object 44"/>
            <p:cNvSpPr/>
            <p:nvPr/>
          </p:nvSpPr>
          <p:spPr>
            <a:xfrm>
              <a:off x="2906903" y="3836797"/>
              <a:ext cx="328930" cy="244475"/>
            </a:xfrm>
            <a:custGeom>
              <a:avLst/>
              <a:gdLst/>
              <a:ahLst/>
              <a:cxnLst/>
              <a:rect l="l" t="t" r="r" b="b"/>
              <a:pathLst>
                <a:path w="328930" h="244475">
                  <a:moveTo>
                    <a:pt x="253365" y="0"/>
                  </a:moveTo>
                  <a:lnTo>
                    <a:pt x="211639" y="19228"/>
                  </a:lnTo>
                  <a:lnTo>
                    <a:pt x="188976" y="54482"/>
                  </a:lnTo>
                  <a:lnTo>
                    <a:pt x="177546" y="104292"/>
                  </a:lnTo>
                  <a:lnTo>
                    <a:pt x="176784" y="123697"/>
                  </a:lnTo>
                  <a:lnTo>
                    <a:pt x="177972" y="146442"/>
                  </a:lnTo>
                  <a:lnTo>
                    <a:pt x="187446" y="186741"/>
                  </a:lnTo>
                  <a:lnTo>
                    <a:pt x="207565" y="221751"/>
                  </a:lnTo>
                  <a:lnTo>
                    <a:pt x="251714" y="244094"/>
                  </a:lnTo>
                  <a:lnTo>
                    <a:pt x="260284" y="243284"/>
                  </a:lnTo>
                  <a:lnTo>
                    <a:pt x="269033" y="240855"/>
                  </a:lnTo>
                  <a:lnTo>
                    <a:pt x="277949" y="236807"/>
                  </a:lnTo>
                  <a:lnTo>
                    <a:pt x="283767" y="233171"/>
                  </a:lnTo>
                  <a:lnTo>
                    <a:pt x="252222" y="233171"/>
                  </a:lnTo>
                  <a:lnTo>
                    <a:pt x="243028" y="231552"/>
                  </a:lnTo>
                  <a:lnTo>
                    <a:pt x="217517" y="190809"/>
                  </a:lnTo>
                  <a:lnTo>
                    <a:pt x="211560" y="151185"/>
                  </a:lnTo>
                  <a:lnTo>
                    <a:pt x="210820" y="128015"/>
                  </a:lnTo>
                  <a:lnTo>
                    <a:pt x="211085" y="112992"/>
                  </a:lnTo>
                  <a:lnTo>
                    <a:pt x="215265" y="67182"/>
                  </a:lnTo>
                  <a:lnTo>
                    <a:pt x="226516" y="30160"/>
                  </a:lnTo>
                  <a:lnTo>
                    <a:pt x="245364" y="11429"/>
                  </a:lnTo>
                  <a:lnTo>
                    <a:pt x="285321" y="11429"/>
                  </a:lnTo>
                  <a:lnTo>
                    <a:pt x="279066" y="6873"/>
                  </a:lnTo>
                  <a:lnTo>
                    <a:pt x="266555" y="1716"/>
                  </a:lnTo>
                  <a:lnTo>
                    <a:pt x="253365" y="0"/>
                  </a:lnTo>
                  <a:close/>
                </a:path>
                <a:path w="328930" h="244475">
                  <a:moveTo>
                    <a:pt x="285321" y="11429"/>
                  </a:moveTo>
                  <a:lnTo>
                    <a:pt x="259969" y="11429"/>
                  </a:lnTo>
                  <a:lnTo>
                    <a:pt x="265684" y="13334"/>
                  </a:lnTo>
                  <a:lnTo>
                    <a:pt x="270383" y="17144"/>
                  </a:lnTo>
                  <a:lnTo>
                    <a:pt x="290179" y="59604"/>
                  </a:lnTo>
                  <a:lnTo>
                    <a:pt x="294894" y="112521"/>
                  </a:lnTo>
                  <a:lnTo>
                    <a:pt x="294393" y="138070"/>
                  </a:lnTo>
                  <a:lnTo>
                    <a:pt x="290393" y="180119"/>
                  </a:lnTo>
                  <a:lnTo>
                    <a:pt x="276391" y="219813"/>
                  </a:lnTo>
                  <a:lnTo>
                    <a:pt x="258445" y="233171"/>
                  </a:lnTo>
                  <a:lnTo>
                    <a:pt x="283767" y="233171"/>
                  </a:lnTo>
                  <a:lnTo>
                    <a:pt x="310808" y="202922"/>
                  </a:lnTo>
                  <a:lnTo>
                    <a:pt x="325866" y="157924"/>
                  </a:lnTo>
                  <a:lnTo>
                    <a:pt x="328803" y="120141"/>
                  </a:lnTo>
                  <a:lnTo>
                    <a:pt x="327134" y="92424"/>
                  </a:lnTo>
                  <a:lnTo>
                    <a:pt x="322119" y="67754"/>
                  </a:lnTo>
                  <a:lnTo>
                    <a:pt x="313747" y="46132"/>
                  </a:lnTo>
                  <a:lnTo>
                    <a:pt x="302006" y="27558"/>
                  </a:lnTo>
                  <a:lnTo>
                    <a:pt x="290887" y="15484"/>
                  </a:lnTo>
                  <a:lnTo>
                    <a:pt x="285321" y="11429"/>
                  </a:lnTo>
                  <a:close/>
                </a:path>
                <a:path w="328930" h="244475">
                  <a:moveTo>
                    <a:pt x="16764" y="212851"/>
                  </a:moveTo>
                  <a:lnTo>
                    <a:pt x="10033" y="212851"/>
                  </a:lnTo>
                  <a:lnTo>
                    <a:pt x="6858" y="214121"/>
                  </a:lnTo>
                  <a:lnTo>
                    <a:pt x="4064" y="216661"/>
                  </a:lnTo>
                  <a:lnTo>
                    <a:pt x="1397" y="219201"/>
                  </a:lnTo>
                  <a:lnTo>
                    <a:pt x="0" y="222122"/>
                  </a:lnTo>
                  <a:lnTo>
                    <a:pt x="0" y="229996"/>
                  </a:lnTo>
                  <a:lnTo>
                    <a:pt x="41021" y="244094"/>
                  </a:lnTo>
                  <a:lnTo>
                    <a:pt x="63597" y="242262"/>
                  </a:lnTo>
                  <a:lnTo>
                    <a:pt x="83327" y="236775"/>
                  </a:lnTo>
                  <a:lnTo>
                    <a:pt x="97753" y="228980"/>
                  </a:lnTo>
                  <a:lnTo>
                    <a:pt x="59309" y="228980"/>
                  </a:lnTo>
                  <a:lnTo>
                    <a:pt x="54737" y="228345"/>
                  </a:lnTo>
                  <a:lnTo>
                    <a:pt x="50546" y="227075"/>
                  </a:lnTo>
                  <a:lnTo>
                    <a:pt x="47879" y="226440"/>
                  </a:lnTo>
                  <a:lnTo>
                    <a:pt x="43053" y="224154"/>
                  </a:lnTo>
                  <a:lnTo>
                    <a:pt x="36068" y="220598"/>
                  </a:lnTo>
                  <a:lnTo>
                    <a:pt x="29210" y="216915"/>
                  </a:lnTo>
                  <a:lnTo>
                    <a:pt x="24765" y="214756"/>
                  </a:lnTo>
                  <a:lnTo>
                    <a:pt x="22733" y="214248"/>
                  </a:lnTo>
                  <a:lnTo>
                    <a:pt x="19685" y="213359"/>
                  </a:lnTo>
                  <a:lnTo>
                    <a:pt x="16764" y="212851"/>
                  </a:lnTo>
                  <a:close/>
                </a:path>
                <a:path w="328930" h="244475">
                  <a:moveTo>
                    <a:pt x="114348" y="23494"/>
                  </a:moveTo>
                  <a:lnTo>
                    <a:pt x="54356" y="23494"/>
                  </a:lnTo>
                  <a:lnTo>
                    <a:pt x="62309" y="24185"/>
                  </a:lnTo>
                  <a:lnTo>
                    <a:pt x="69596" y="26257"/>
                  </a:lnTo>
                  <a:lnTo>
                    <a:pt x="93345" y="63372"/>
                  </a:lnTo>
                  <a:lnTo>
                    <a:pt x="92944" y="70088"/>
                  </a:lnTo>
                  <a:lnTo>
                    <a:pt x="73459" y="103842"/>
                  </a:lnTo>
                  <a:lnTo>
                    <a:pt x="39624" y="117982"/>
                  </a:lnTo>
                  <a:lnTo>
                    <a:pt x="39624" y="123189"/>
                  </a:lnTo>
                  <a:lnTo>
                    <a:pt x="45085" y="123189"/>
                  </a:lnTo>
                  <a:lnTo>
                    <a:pt x="51821" y="123547"/>
                  </a:lnTo>
                  <a:lnTo>
                    <a:pt x="92075" y="141477"/>
                  </a:lnTo>
                  <a:lnTo>
                    <a:pt x="95631" y="144779"/>
                  </a:lnTo>
                  <a:lnTo>
                    <a:pt x="108077" y="182879"/>
                  </a:lnTo>
                  <a:lnTo>
                    <a:pt x="107247" y="191904"/>
                  </a:lnTo>
                  <a:lnTo>
                    <a:pt x="80708" y="225551"/>
                  </a:lnTo>
                  <a:lnTo>
                    <a:pt x="64135" y="228980"/>
                  </a:lnTo>
                  <a:lnTo>
                    <a:pt x="97753" y="228980"/>
                  </a:lnTo>
                  <a:lnTo>
                    <a:pt x="128873" y="190515"/>
                  </a:lnTo>
                  <a:lnTo>
                    <a:pt x="133731" y="162051"/>
                  </a:lnTo>
                  <a:lnTo>
                    <a:pt x="133040" y="151739"/>
                  </a:lnTo>
                  <a:lnTo>
                    <a:pt x="108870" y="110982"/>
                  </a:lnTo>
                  <a:lnTo>
                    <a:pt x="89916" y="100710"/>
                  </a:lnTo>
                  <a:lnTo>
                    <a:pt x="103991" y="87112"/>
                  </a:lnTo>
                  <a:lnTo>
                    <a:pt x="114030" y="73739"/>
                  </a:lnTo>
                  <a:lnTo>
                    <a:pt x="120044" y="60580"/>
                  </a:lnTo>
                  <a:lnTo>
                    <a:pt x="122047" y="47625"/>
                  </a:lnTo>
                  <a:lnTo>
                    <a:pt x="121383" y="40477"/>
                  </a:lnTo>
                  <a:lnTo>
                    <a:pt x="121273" y="39729"/>
                  </a:lnTo>
                  <a:lnTo>
                    <a:pt x="119189" y="32480"/>
                  </a:lnTo>
                  <a:lnTo>
                    <a:pt x="115617" y="25265"/>
                  </a:lnTo>
                  <a:lnTo>
                    <a:pt x="114348" y="23494"/>
                  </a:lnTo>
                  <a:close/>
                </a:path>
                <a:path w="328930" h="244475">
                  <a:moveTo>
                    <a:pt x="67310" y="0"/>
                  </a:moveTo>
                  <a:lnTo>
                    <a:pt x="29083" y="12826"/>
                  </a:lnTo>
                  <a:lnTo>
                    <a:pt x="3683" y="49529"/>
                  </a:lnTo>
                  <a:lnTo>
                    <a:pt x="9398" y="52323"/>
                  </a:lnTo>
                  <a:lnTo>
                    <a:pt x="18994" y="39729"/>
                  </a:lnTo>
                  <a:lnTo>
                    <a:pt x="29686" y="30718"/>
                  </a:lnTo>
                  <a:lnTo>
                    <a:pt x="41473" y="25302"/>
                  </a:lnTo>
                  <a:lnTo>
                    <a:pt x="54356" y="23494"/>
                  </a:lnTo>
                  <a:lnTo>
                    <a:pt x="114348" y="23494"/>
                  </a:lnTo>
                  <a:lnTo>
                    <a:pt x="110617" y="18287"/>
                  </a:lnTo>
                  <a:lnTo>
                    <a:pt x="102260" y="10287"/>
                  </a:lnTo>
                  <a:lnTo>
                    <a:pt x="92249" y="4572"/>
                  </a:lnTo>
                  <a:lnTo>
                    <a:pt x="80595" y="1143"/>
                  </a:lnTo>
                  <a:lnTo>
                    <a:pt x="67310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082798" y="3835908"/>
              <a:ext cx="153796" cy="245871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906014" y="3835908"/>
              <a:ext cx="135508" cy="245871"/>
            </a:xfrm>
            <a:prstGeom prst="rect">
              <a:avLst/>
            </a:prstGeom>
          </p:spPr>
        </p:pic>
      </p:grpSp>
      <p:pic>
        <p:nvPicPr>
          <p:cNvPr id="47" name="object 47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3344671" y="3916934"/>
            <a:ext cx="930020" cy="237235"/>
          </a:xfrm>
          <a:prstGeom prst="rect">
            <a:avLst/>
          </a:prstGeom>
        </p:spPr>
      </p:pic>
      <p:grpSp>
        <p:nvGrpSpPr>
          <p:cNvPr id="48" name="object 48"/>
          <p:cNvGrpSpPr/>
          <p:nvPr/>
        </p:nvGrpSpPr>
        <p:grpSpPr>
          <a:xfrm>
            <a:off x="4379976" y="3829303"/>
            <a:ext cx="97790" cy="324485"/>
            <a:chOff x="4379976" y="3829303"/>
            <a:chExt cx="97790" cy="324485"/>
          </a:xfrm>
        </p:grpSpPr>
        <p:sp>
          <p:nvSpPr>
            <p:cNvPr id="49" name="object 49"/>
            <p:cNvSpPr/>
            <p:nvPr/>
          </p:nvSpPr>
          <p:spPr>
            <a:xfrm>
              <a:off x="4380865" y="3830192"/>
              <a:ext cx="95885" cy="322580"/>
            </a:xfrm>
            <a:custGeom>
              <a:avLst/>
              <a:gdLst/>
              <a:ahLst/>
              <a:cxnLst/>
              <a:rect l="l" t="t" r="r" b="b"/>
              <a:pathLst>
                <a:path w="95885" h="322579">
                  <a:moveTo>
                    <a:pt x="95631" y="0"/>
                  </a:moveTo>
                  <a:lnTo>
                    <a:pt x="57038" y="25352"/>
                  </a:lnTo>
                  <a:lnTo>
                    <a:pt x="26543" y="63372"/>
                  </a:lnTo>
                  <a:lnTo>
                    <a:pt x="6603" y="110013"/>
                  </a:lnTo>
                  <a:lnTo>
                    <a:pt x="0" y="161416"/>
                  </a:lnTo>
                  <a:lnTo>
                    <a:pt x="835" y="179633"/>
                  </a:lnTo>
                  <a:lnTo>
                    <a:pt x="13462" y="232282"/>
                  </a:lnTo>
                  <a:lnTo>
                    <a:pt x="40179" y="278449"/>
                  </a:lnTo>
                  <a:lnTo>
                    <a:pt x="71643" y="308165"/>
                  </a:lnTo>
                  <a:lnTo>
                    <a:pt x="95631" y="322452"/>
                  </a:lnTo>
                  <a:lnTo>
                    <a:pt x="95631" y="315975"/>
                  </a:lnTo>
                  <a:lnTo>
                    <a:pt x="87294" y="309881"/>
                  </a:lnTo>
                  <a:lnTo>
                    <a:pt x="79803" y="303609"/>
                  </a:lnTo>
                  <a:lnTo>
                    <a:pt x="53540" y="269930"/>
                  </a:lnTo>
                  <a:lnTo>
                    <a:pt x="39115" y="224281"/>
                  </a:lnTo>
                  <a:lnTo>
                    <a:pt x="33758" y="174990"/>
                  </a:lnTo>
                  <a:lnTo>
                    <a:pt x="33400" y="156844"/>
                  </a:lnTo>
                  <a:lnTo>
                    <a:pt x="33827" y="139961"/>
                  </a:lnTo>
                  <a:lnTo>
                    <a:pt x="40132" y="91312"/>
                  </a:lnTo>
                  <a:lnTo>
                    <a:pt x="54276" y="50379"/>
                  </a:lnTo>
                  <a:lnTo>
                    <a:pt x="85441" y="13690"/>
                  </a:lnTo>
                  <a:lnTo>
                    <a:pt x="95631" y="7238"/>
                  </a:lnTo>
                  <a:lnTo>
                    <a:pt x="95631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380865" y="3830192"/>
              <a:ext cx="95885" cy="322580"/>
            </a:xfrm>
            <a:custGeom>
              <a:avLst/>
              <a:gdLst/>
              <a:ahLst/>
              <a:cxnLst/>
              <a:rect l="l" t="t" r="r" b="b"/>
              <a:pathLst>
                <a:path w="95885" h="322579">
                  <a:moveTo>
                    <a:pt x="95631" y="0"/>
                  </a:moveTo>
                  <a:lnTo>
                    <a:pt x="95631" y="7238"/>
                  </a:lnTo>
                  <a:lnTo>
                    <a:pt x="85441" y="13690"/>
                  </a:lnTo>
                  <a:lnTo>
                    <a:pt x="76215" y="21224"/>
                  </a:lnTo>
                  <a:lnTo>
                    <a:pt x="48704" y="62642"/>
                  </a:lnTo>
                  <a:lnTo>
                    <a:pt x="37205" y="107195"/>
                  </a:lnTo>
                  <a:lnTo>
                    <a:pt x="33400" y="156844"/>
                  </a:lnTo>
                  <a:lnTo>
                    <a:pt x="33758" y="174990"/>
                  </a:lnTo>
                  <a:lnTo>
                    <a:pt x="39115" y="224281"/>
                  </a:lnTo>
                  <a:lnTo>
                    <a:pt x="50037" y="262762"/>
                  </a:lnTo>
                  <a:lnTo>
                    <a:pt x="73146" y="297170"/>
                  </a:lnTo>
                  <a:lnTo>
                    <a:pt x="95631" y="315975"/>
                  </a:lnTo>
                  <a:lnTo>
                    <a:pt x="95631" y="322452"/>
                  </a:lnTo>
                  <a:lnTo>
                    <a:pt x="61251" y="300164"/>
                  </a:lnTo>
                  <a:lnTo>
                    <a:pt x="29845" y="264175"/>
                  </a:lnTo>
                  <a:lnTo>
                    <a:pt x="7554" y="215066"/>
                  </a:lnTo>
                  <a:lnTo>
                    <a:pt x="0" y="161416"/>
                  </a:lnTo>
                  <a:lnTo>
                    <a:pt x="1647" y="135131"/>
                  </a:lnTo>
                  <a:lnTo>
                    <a:pt x="14894" y="86086"/>
                  </a:lnTo>
                  <a:lnTo>
                    <a:pt x="40784" y="42773"/>
                  </a:lnTo>
                  <a:lnTo>
                    <a:pt x="75316" y="11098"/>
                  </a:lnTo>
                  <a:lnTo>
                    <a:pt x="95631" y="0"/>
                  </a:lnTo>
                  <a:close/>
                </a:path>
              </a:pathLst>
            </a:custGeom>
            <a:ln w="3175">
              <a:solidFill>
                <a:srgbClr val="5813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1" name="object 51"/>
          <p:cNvGrpSpPr/>
          <p:nvPr/>
        </p:nvGrpSpPr>
        <p:grpSpPr>
          <a:xfrm>
            <a:off x="4525898" y="3835908"/>
            <a:ext cx="481965" cy="246379"/>
            <a:chOff x="4525898" y="3835908"/>
            <a:chExt cx="481965" cy="246379"/>
          </a:xfrm>
        </p:grpSpPr>
        <p:sp>
          <p:nvSpPr>
            <p:cNvPr id="52" name="object 52"/>
            <p:cNvSpPr/>
            <p:nvPr/>
          </p:nvSpPr>
          <p:spPr>
            <a:xfrm>
              <a:off x="4526787" y="3836797"/>
              <a:ext cx="480059" cy="244475"/>
            </a:xfrm>
            <a:custGeom>
              <a:avLst/>
              <a:gdLst/>
              <a:ahLst/>
              <a:cxnLst/>
              <a:rect l="l" t="t" r="r" b="b"/>
              <a:pathLst>
                <a:path w="480060" h="244475">
                  <a:moveTo>
                    <a:pt x="404367" y="0"/>
                  </a:moveTo>
                  <a:lnTo>
                    <a:pt x="362642" y="19228"/>
                  </a:lnTo>
                  <a:lnTo>
                    <a:pt x="339978" y="54482"/>
                  </a:lnTo>
                  <a:lnTo>
                    <a:pt x="328549" y="104292"/>
                  </a:lnTo>
                  <a:lnTo>
                    <a:pt x="327787" y="123697"/>
                  </a:lnTo>
                  <a:lnTo>
                    <a:pt x="328975" y="146442"/>
                  </a:lnTo>
                  <a:lnTo>
                    <a:pt x="338449" y="186741"/>
                  </a:lnTo>
                  <a:lnTo>
                    <a:pt x="358568" y="221751"/>
                  </a:lnTo>
                  <a:lnTo>
                    <a:pt x="402716" y="244094"/>
                  </a:lnTo>
                  <a:lnTo>
                    <a:pt x="411287" y="243284"/>
                  </a:lnTo>
                  <a:lnTo>
                    <a:pt x="420036" y="240855"/>
                  </a:lnTo>
                  <a:lnTo>
                    <a:pt x="428952" y="236807"/>
                  </a:lnTo>
                  <a:lnTo>
                    <a:pt x="434770" y="233171"/>
                  </a:lnTo>
                  <a:lnTo>
                    <a:pt x="403225" y="233171"/>
                  </a:lnTo>
                  <a:lnTo>
                    <a:pt x="394031" y="231552"/>
                  </a:lnTo>
                  <a:lnTo>
                    <a:pt x="368520" y="190809"/>
                  </a:lnTo>
                  <a:lnTo>
                    <a:pt x="362563" y="151185"/>
                  </a:lnTo>
                  <a:lnTo>
                    <a:pt x="361823" y="128015"/>
                  </a:lnTo>
                  <a:lnTo>
                    <a:pt x="362088" y="112992"/>
                  </a:lnTo>
                  <a:lnTo>
                    <a:pt x="366267" y="67182"/>
                  </a:lnTo>
                  <a:lnTo>
                    <a:pt x="377519" y="30160"/>
                  </a:lnTo>
                  <a:lnTo>
                    <a:pt x="396366" y="11429"/>
                  </a:lnTo>
                  <a:lnTo>
                    <a:pt x="436324" y="11429"/>
                  </a:lnTo>
                  <a:lnTo>
                    <a:pt x="430069" y="6873"/>
                  </a:lnTo>
                  <a:lnTo>
                    <a:pt x="417558" y="1716"/>
                  </a:lnTo>
                  <a:lnTo>
                    <a:pt x="404367" y="0"/>
                  </a:lnTo>
                  <a:close/>
                </a:path>
                <a:path w="480060" h="244475">
                  <a:moveTo>
                    <a:pt x="436324" y="11429"/>
                  </a:moveTo>
                  <a:lnTo>
                    <a:pt x="410972" y="11429"/>
                  </a:lnTo>
                  <a:lnTo>
                    <a:pt x="416687" y="13334"/>
                  </a:lnTo>
                  <a:lnTo>
                    <a:pt x="421386" y="17144"/>
                  </a:lnTo>
                  <a:lnTo>
                    <a:pt x="441182" y="59604"/>
                  </a:lnTo>
                  <a:lnTo>
                    <a:pt x="445897" y="112521"/>
                  </a:lnTo>
                  <a:lnTo>
                    <a:pt x="445396" y="138070"/>
                  </a:lnTo>
                  <a:lnTo>
                    <a:pt x="441396" y="180119"/>
                  </a:lnTo>
                  <a:lnTo>
                    <a:pt x="427394" y="219813"/>
                  </a:lnTo>
                  <a:lnTo>
                    <a:pt x="409448" y="233171"/>
                  </a:lnTo>
                  <a:lnTo>
                    <a:pt x="434770" y="233171"/>
                  </a:lnTo>
                  <a:lnTo>
                    <a:pt x="461758" y="202922"/>
                  </a:lnTo>
                  <a:lnTo>
                    <a:pt x="476853" y="157924"/>
                  </a:lnTo>
                  <a:lnTo>
                    <a:pt x="479806" y="120141"/>
                  </a:lnTo>
                  <a:lnTo>
                    <a:pt x="478137" y="92424"/>
                  </a:lnTo>
                  <a:lnTo>
                    <a:pt x="473122" y="67754"/>
                  </a:lnTo>
                  <a:lnTo>
                    <a:pt x="464750" y="46132"/>
                  </a:lnTo>
                  <a:lnTo>
                    <a:pt x="453009" y="27558"/>
                  </a:lnTo>
                  <a:lnTo>
                    <a:pt x="441890" y="15484"/>
                  </a:lnTo>
                  <a:lnTo>
                    <a:pt x="436324" y="11429"/>
                  </a:lnTo>
                  <a:close/>
                </a:path>
                <a:path w="480060" h="244475">
                  <a:moveTo>
                    <a:pt x="170687" y="208660"/>
                  </a:moveTo>
                  <a:lnTo>
                    <a:pt x="163702" y="208660"/>
                  </a:lnTo>
                  <a:lnTo>
                    <a:pt x="160274" y="209930"/>
                  </a:lnTo>
                  <a:lnTo>
                    <a:pt x="157607" y="212470"/>
                  </a:lnTo>
                  <a:lnTo>
                    <a:pt x="154939" y="214883"/>
                  </a:lnTo>
                  <a:lnTo>
                    <a:pt x="153776" y="217560"/>
                  </a:lnTo>
                  <a:lnTo>
                    <a:pt x="153670" y="226821"/>
                  </a:lnTo>
                  <a:lnTo>
                    <a:pt x="156845" y="232028"/>
                  </a:lnTo>
                  <a:lnTo>
                    <a:pt x="194056" y="244094"/>
                  </a:lnTo>
                  <a:lnTo>
                    <a:pt x="204464" y="243498"/>
                  </a:lnTo>
                  <a:lnTo>
                    <a:pt x="241831" y="230878"/>
                  </a:lnTo>
                  <a:lnTo>
                    <a:pt x="249004" y="226186"/>
                  </a:lnTo>
                  <a:lnTo>
                    <a:pt x="213487" y="226186"/>
                  </a:lnTo>
                  <a:lnTo>
                    <a:pt x="206841" y="225617"/>
                  </a:lnTo>
                  <a:lnTo>
                    <a:pt x="200231" y="223916"/>
                  </a:lnTo>
                  <a:lnTo>
                    <a:pt x="193645" y="221097"/>
                  </a:lnTo>
                  <a:lnTo>
                    <a:pt x="187071" y="217169"/>
                  </a:lnTo>
                  <a:lnTo>
                    <a:pt x="181737" y="213359"/>
                  </a:lnTo>
                  <a:lnTo>
                    <a:pt x="177800" y="210946"/>
                  </a:lnTo>
                  <a:lnTo>
                    <a:pt x="175513" y="210057"/>
                  </a:lnTo>
                  <a:lnTo>
                    <a:pt x="173354" y="209169"/>
                  </a:lnTo>
                  <a:lnTo>
                    <a:pt x="170687" y="208660"/>
                  </a:lnTo>
                  <a:close/>
                </a:path>
                <a:path w="480060" h="244475">
                  <a:moveTo>
                    <a:pt x="290829" y="4825"/>
                  </a:moveTo>
                  <a:lnTo>
                    <a:pt x="206501" y="4825"/>
                  </a:lnTo>
                  <a:lnTo>
                    <a:pt x="161416" y="96138"/>
                  </a:lnTo>
                  <a:lnTo>
                    <a:pt x="176849" y="97190"/>
                  </a:lnTo>
                  <a:lnTo>
                    <a:pt x="190579" y="99028"/>
                  </a:lnTo>
                  <a:lnTo>
                    <a:pt x="234410" y="117347"/>
                  </a:lnTo>
                  <a:lnTo>
                    <a:pt x="260985" y="152892"/>
                  </a:lnTo>
                  <a:lnTo>
                    <a:pt x="264413" y="173481"/>
                  </a:lnTo>
                  <a:lnTo>
                    <a:pt x="263459" y="184102"/>
                  </a:lnTo>
                  <a:lnTo>
                    <a:pt x="241097" y="217560"/>
                  </a:lnTo>
                  <a:lnTo>
                    <a:pt x="213487" y="226186"/>
                  </a:lnTo>
                  <a:lnTo>
                    <a:pt x="249004" y="226186"/>
                  </a:lnTo>
                  <a:lnTo>
                    <a:pt x="275425" y="197356"/>
                  </a:lnTo>
                  <a:lnTo>
                    <a:pt x="287020" y="155447"/>
                  </a:lnTo>
                  <a:lnTo>
                    <a:pt x="285569" y="140043"/>
                  </a:lnTo>
                  <a:lnTo>
                    <a:pt x="263906" y="99948"/>
                  </a:lnTo>
                  <a:lnTo>
                    <a:pt x="232283" y="77723"/>
                  </a:lnTo>
                  <a:lnTo>
                    <a:pt x="191135" y="65785"/>
                  </a:lnTo>
                  <a:lnTo>
                    <a:pt x="206501" y="34289"/>
                  </a:lnTo>
                  <a:lnTo>
                    <a:pt x="277240" y="34289"/>
                  </a:lnTo>
                  <a:lnTo>
                    <a:pt x="290829" y="4825"/>
                  </a:lnTo>
                  <a:close/>
                </a:path>
                <a:path w="480060" h="244475">
                  <a:moveTo>
                    <a:pt x="62864" y="27812"/>
                  </a:moveTo>
                  <a:lnTo>
                    <a:pt x="23367" y="27812"/>
                  </a:lnTo>
                  <a:lnTo>
                    <a:pt x="26035" y="28701"/>
                  </a:lnTo>
                  <a:lnTo>
                    <a:pt x="30225" y="32130"/>
                  </a:lnTo>
                  <a:lnTo>
                    <a:pt x="34172" y="59860"/>
                  </a:lnTo>
                  <a:lnTo>
                    <a:pt x="34170" y="208006"/>
                  </a:lnTo>
                  <a:lnTo>
                    <a:pt x="4063" y="233425"/>
                  </a:lnTo>
                  <a:lnTo>
                    <a:pt x="4063" y="239902"/>
                  </a:lnTo>
                  <a:lnTo>
                    <a:pt x="92583" y="239902"/>
                  </a:lnTo>
                  <a:lnTo>
                    <a:pt x="92583" y="233425"/>
                  </a:lnTo>
                  <a:lnTo>
                    <a:pt x="81914" y="233298"/>
                  </a:lnTo>
                  <a:lnTo>
                    <a:pt x="74802" y="232282"/>
                  </a:lnTo>
                  <a:lnTo>
                    <a:pt x="71374" y="230504"/>
                  </a:lnTo>
                  <a:lnTo>
                    <a:pt x="67945" y="228853"/>
                  </a:lnTo>
                  <a:lnTo>
                    <a:pt x="65659" y="226313"/>
                  </a:lnTo>
                  <a:lnTo>
                    <a:pt x="64515" y="223138"/>
                  </a:lnTo>
                  <a:lnTo>
                    <a:pt x="63500" y="219836"/>
                  </a:lnTo>
                  <a:lnTo>
                    <a:pt x="62864" y="211581"/>
                  </a:lnTo>
                  <a:lnTo>
                    <a:pt x="62864" y="27812"/>
                  </a:lnTo>
                  <a:close/>
                </a:path>
                <a:path w="480060" h="244475">
                  <a:moveTo>
                    <a:pt x="62864" y="0"/>
                  </a:moveTo>
                  <a:lnTo>
                    <a:pt x="57150" y="0"/>
                  </a:lnTo>
                  <a:lnTo>
                    <a:pt x="0" y="27812"/>
                  </a:lnTo>
                  <a:lnTo>
                    <a:pt x="2539" y="33273"/>
                  </a:lnTo>
                  <a:lnTo>
                    <a:pt x="10160" y="29590"/>
                  </a:lnTo>
                  <a:lnTo>
                    <a:pt x="16128" y="27812"/>
                  </a:lnTo>
                  <a:lnTo>
                    <a:pt x="62864" y="27812"/>
                  </a:lnTo>
                  <a:lnTo>
                    <a:pt x="62864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888610" y="3848227"/>
              <a:ext cx="84455" cy="222250"/>
            </a:xfrm>
            <a:custGeom>
              <a:avLst/>
              <a:gdLst/>
              <a:ahLst/>
              <a:cxnLst/>
              <a:rect l="l" t="t" r="r" b="b"/>
              <a:pathLst>
                <a:path w="84454" h="222250">
                  <a:moveTo>
                    <a:pt x="42417" y="0"/>
                  </a:moveTo>
                  <a:lnTo>
                    <a:pt x="34543" y="0"/>
                  </a:lnTo>
                  <a:lnTo>
                    <a:pt x="27559" y="3429"/>
                  </a:lnTo>
                  <a:lnTo>
                    <a:pt x="7211" y="41348"/>
                  </a:lnTo>
                  <a:lnTo>
                    <a:pt x="1079" y="86407"/>
                  </a:lnTo>
                  <a:lnTo>
                    <a:pt x="0" y="116586"/>
                  </a:lnTo>
                  <a:lnTo>
                    <a:pt x="740" y="139755"/>
                  </a:lnTo>
                  <a:lnTo>
                    <a:pt x="6697" y="179379"/>
                  </a:lnTo>
                  <a:lnTo>
                    <a:pt x="24241" y="215264"/>
                  </a:lnTo>
                  <a:lnTo>
                    <a:pt x="41401" y="221742"/>
                  </a:lnTo>
                  <a:lnTo>
                    <a:pt x="47625" y="221742"/>
                  </a:lnTo>
                  <a:lnTo>
                    <a:pt x="76073" y="185166"/>
                  </a:lnTo>
                  <a:lnTo>
                    <a:pt x="83573" y="126640"/>
                  </a:lnTo>
                  <a:lnTo>
                    <a:pt x="84074" y="101092"/>
                  </a:lnTo>
                  <a:lnTo>
                    <a:pt x="83550" y="81754"/>
                  </a:lnTo>
                  <a:lnTo>
                    <a:pt x="75691" y="33909"/>
                  </a:lnTo>
                  <a:lnTo>
                    <a:pt x="54863" y="1905"/>
                  </a:lnTo>
                  <a:lnTo>
                    <a:pt x="49149" y="0"/>
                  </a:lnTo>
                  <a:lnTo>
                    <a:pt x="42417" y="0"/>
                  </a:lnTo>
                  <a:close/>
                </a:path>
              </a:pathLst>
            </a:custGeom>
            <a:ln w="3175">
              <a:solidFill>
                <a:srgbClr val="5813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79568" y="3840734"/>
              <a:ext cx="138937" cy="241045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4854574" y="3836797"/>
              <a:ext cx="152400" cy="244475"/>
            </a:xfrm>
            <a:custGeom>
              <a:avLst/>
              <a:gdLst/>
              <a:ahLst/>
              <a:cxnLst/>
              <a:rect l="l" t="t" r="r" b="b"/>
              <a:pathLst>
                <a:path w="152400" h="244475">
                  <a:moveTo>
                    <a:pt x="76580" y="0"/>
                  </a:moveTo>
                  <a:lnTo>
                    <a:pt x="114103" y="15484"/>
                  </a:lnTo>
                  <a:lnTo>
                    <a:pt x="136963" y="46132"/>
                  </a:lnTo>
                  <a:lnTo>
                    <a:pt x="150350" y="92424"/>
                  </a:lnTo>
                  <a:lnTo>
                    <a:pt x="152019" y="120141"/>
                  </a:lnTo>
                  <a:lnTo>
                    <a:pt x="151280" y="139783"/>
                  </a:lnTo>
                  <a:lnTo>
                    <a:pt x="140208" y="189610"/>
                  </a:lnTo>
                  <a:lnTo>
                    <a:pt x="118973" y="223686"/>
                  </a:lnTo>
                  <a:lnTo>
                    <a:pt x="83500" y="243284"/>
                  </a:lnTo>
                  <a:lnTo>
                    <a:pt x="74929" y="244094"/>
                  </a:lnTo>
                  <a:lnTo>
                    <a:pt x="58785" y="241615"/>
                  </a:lnTo>
                  <a:lnTo>
                    <a:pt x="18923" y="204342"/>
                  </a:lnTo>
                  <a:lnTo>
                    <a:pt x="4746" y="167449"/>
                  </a:lnTo>
                  <a:lnTo>
                    <a:pt x="0" y="123697"/>
                  </a:lnTo>
                  <a:lnTo>
                    <a:pt x="762" y="104292"/>
                  </a:lnTo>
                  <a:lnTo>
                    <a:pt x="12191" y="54482"/>
                  </a:lnTo>
                  <a:lnTo>
                    <a:pt x="34855" y="19228"/>
                  </a:lnTo>
                  <a:lnTo>
                    <a:pt x="68345" y="692"/>
                  </a:lnTo>
                  <a:lnTo>
                    <a:pt x="76580" y="0"/>
                  </a:lnTo>
                  <a:close/>
                </a:path>
              </a:pathLst>
            </a:custGeom>
            <a:ln w="3175">
              <a:solidFill>
                <a:srgbClr val="5813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525898" y="3835908"/>
              <a:ext cx="94361" cy="241680"/>
            </a:xfrm>
            <a:prstGeom prst="rect">
              <a:avLst/>
            </a:prstGeom>
          </p:spPr>
        </p:pic>
      </p:grpSp>
      <p:pic>
        <p:nvPicPr>
          <p:cNvPr id="57" name="object 5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114035" y="3829303"/>
            <a:ext cx="788415" cy="324230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569760" y="4391533"/>
            <a:ext cx="163829" cy="188975"/>
          </a:xfrm>
          <a:prstGeom prst="rect">
            <a:avLst/>
          </a:prstGeom>
        </p:spPr>
      </p:pic>
      <p:pic>
        <p:nvPicPr>
          <p:cNvPr id="59" name="object 59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828522" y="4415028"/>
            <a:ext cx="1982368" cy="241426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2906776" y="4415282"/>
            <a:ext cx="898651" cy="170052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3916679" y="4332223"/>
            <a:ext cx="1879853" cy="324231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5899150" y="4332223"/>
            <a:ext cx="909447" cy="324231"/>
          </a:xfrm>
          <a:prstGeom prst="rect">
            <a:avLst/>
          </a:prstGeom>
        </p:spPr>
      </p:pic>
      <p:grpSp>
        <p:nvGrpSpPr>
          <p:cNvPr id="63" name="object 63"/>
          <p:cNvGrpSpPr/>
          <p:nvPr/>
        </p:nvGrpSpPr>
        <p:grpSpPr>
          <a:xfrm>
            <a:off x="6910323" y="4487588"/>
            <a:ext cx="185420" cy="14604"/>
            <a:chOff x="6910323" y="4487588"/>
            <a:chExt cx="185420" cy="14604"/>
          </a:xfrm>
        </p:grpSpPr>
        <p:sp>
          <p:nvSpPr>
            <p:cNvPr id="64" name="object 64"/>
            <p:cNvSpPr/>
            <p:nvPr/>
          </p:nvSpPr>
          <p:spPr>
            <a:xfrm>
              <a:off x="6911212" y="4488477"/>
              <a:ext cx="184150" cy="12700"/>
            </a:xfrm>
            <a:custGeom>
              <a:avLst/>
              <a:gdLst/>
              <a:ahLst/>
              <a:cxnLst/>
              <a:rect l="l" t="t" r="r" b="b"/>
              <a:pathLst>
                <a:path w="184150" h="12700">
                  <a:moveTo>
                    <a:pt x="183616" y="0"/>
                  </a:moveTo>
                  <a:lnTo>
                    <a:pt x="0" y="0"/>
                  </a:lnTo>
                  <a:lnTo>
                    <a:pt x="0" y="12656"/>
                  </a:lnTo>
                  <a:lnTo>
                    <a:pt x="183616" y="12656"/>
                  </a:lnTo>
                  <a:lnTo>
                    <a:pt x="183616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6911212" y="4488477"/>
              <a:ext cx="184150" cy="12700"/>
            </a:xfrm>
            <a:custGeom>
              <a:avLst/>
              <a:gdLst/>
              <a:ahLst/>
              <a:cxnLst/>
              <a:rect l="l" t="t" r="r" b="b"/>
              <a:pathLst>
                <a:path w="184150" h="12700">
                  <a:moveTo>
                    <a:pt x="0" y="12656"/>
                  </a:moveTo>
                  <a:lnTo>
                    <a:pt x="183616" y="12656"/>
                  </a:lnTo>
                  <a:lnTo>
                    <a:pt x="183616" y="0"/>
                  </a:lnTo>
                  <a:lnTo>
                    <a:pt x="0" y="0"/>
                  </a:lnTo>
                  <a:lnTo>
                    <a:pt x="0" y="12656"/>
                  </a:lnTo>
                  <a:close/>
                </a:path>
              </a:pathLst>
            </a:custGeom>
            <a:ln w="3175">
              <a:solidFill>
                <a:srgbClr val="5813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6" name="object 66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2333879" y="4841747"/>
            <a:ext cx="156971" cy="241680"/>
          </a:xfrm>
          <a:prstGeom prst="rect">
            <a:avLst/>
          </a:prstGeom>
        </p:spPr>
      </p:pic>
      <p:pic>
        <p:nvPicPr>
          <p:cNvPr id="67" name="object 67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2598166" y="4918202"/>
            <a:ext cx="650366" cy="170052"/>
          </a:xfrm>
          <a:prstGeom prst="rect">
            <a:avLst/>
          </a:prstGeom>
        </p:spPr>
      </p:pic>
      <p:grpSp>
        <p:nvGrpSpPr>
          <p:cNvPr id="68" name="object 68"/>
          <p:cNvGrpSpPr/>
          <p:nvPr/>
        </p:nvGrpSpPr>
        <p:grpSpPr>
          <a:xfrm>
            <a:off x="3351276" y="4835144"/>
            <a:ext cx="97790" cy="324485"/>
            <a:chOff x="3351276" y="4835144"/>
            <a:chExt cx="97790" cy="324485"/>
          </a:xfrm>
        </p:grpSpPr>
        <p:sp>
          <p:nvSpPr>
            <p:cNvPr id="69" name="object 69"/>
            <p:cNvSpPr/>
            <p:nvPr/>
          </p:nvSpPr>
          <p:spPr>
            <a:xfrm>
              <a:off x="3352165" y="4836033"/>
              <a:ext cx="95885" cy="322580"/>
            </a:xfrm>
            <a:custGeom>
              <a:avLst/>
              <a:gdLst/>
              <a:ahLst/>
              <a:cxnLst/>
              <a:rect l="l" t="t" r="r" b="b"/>
              <a:pathLst>
                <a:path w="95885" h="322579">
                  <a:moveTo>
                    <a:pt x="95631" y="0"/>
                  </a:moveTo>
                  <a:lnTo>
                    <a:pt x="57038" y="25352"/>
                  </a:lnTo>
                  <a:lnTo>
                    <a:pt x="26543" y="63373"/>
                  </a:lnTo>
                  <a:lnTo>
                    <a:pt x="6603" y="110013"/>
                  </a:lnTo>
                  <a:lnTo>
                    <a:pt x="0" y="161417"/>
                  </a:lnTo>
                  <a:lnTo>
                    <a:pt x="835" y="179633"/>
                  </a:lnTo>
                  <a:lnTo>
                    <a:pt x="13462" y="232283"/>
                  </a:lnTo>
                  <a:lnTo>
                    <a:pt x="40179" y="278449"/>
                  </a:lnTo>
                  <a:lnTo>
                    <a:pt x="71643" y="308165"/>
                  </a:lnTo>
                  <a:lnTo>
                    <a:pt x="95631" y="322453"/>
                  </a:lnTo>
                  <a:lnTo>
                    <a:pt x="95631" y="315976"/>
                  </a:lnTo>
                  <a:lnTo>
                    <a:pt x="87294" y="309881"/>
                  </a:lnTo>
                  <a:lnTo>
                    <a:pt x="79803" y="303609"/>
                  </a:lnTo>
                  <a:lnTo>
                    <a:pt x="53540" y="269930"/>
                  </a:lnTo>
                  <a:lnTo>
                    <a:pt x="39115" y="224282"/>
                  </a:lnTo>
                  <a:lnTo>
                    <a:pt x="33758" y="174990"/>
                  </a:lnTo>
                  <a:lnTo>
                    <a:pt x="33400" y="156845"/>
                  </a:lnTo>
                  <a:lnTo>
                    <a:pt x="33827" y="139961"/>
                  </a:lnTo>
                  <a:lnTo>
                    <a:pt x="40132" y="91313"/>
                  </a:lnTo>
                  <a:lnTo>
                    <a:pt x="54276" y="50379"/>
                  </a:lnTo>
                  <a:lnTo>
                    <a:pt x="85441" y="13690"/>
                  </a:lnTo>
                  <a:lnTo>
                    <a:pt x="95631" y="7239"/>
                  </a:lnTo>
                  <a:lnTo>
                    <a:pt x="95631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3352165" y="4836033"/>
              <a:ext cx="95885" cy="322580"/>
            </a:xfrm>
            <a:custGeom>
              <a:avLst/>
              <a:gdLst/>
              <a:ahLst/>
              <a:cxnLst/>
              <a:rect l="l" t="t" r="r" b="b"/>
              <a:pathLst>
                <a:path w="95885" h="322579">
                  <a:moveTo>
                    <a:pt x="95631" y="0"/>
                  </a:moveTo>
                  <a:lnTo>
                    <a:pt x="95631" y="7239"/>
                  </a:lnTo>
                  <a:lnTo>
                    <a:pt x="85441" y="13690"/>
                  </a:lnTo>
                  <a:lnTo>
                    <a:pt x="76215" y="21224"/>
                  </a:lnTo>
                  <a:lnTo>
                    <a:pt x="48704" y="62642"/>
                  </a:lnTo>
                  <a:lnTo>
                    <a:pt x="37205" y="107195"/>
                  </a:lnTo>
                  <a:lnTo>
                    <a:pt x="33400" y="156845"/>
                  </a:lnTo>
                  <a:lnTo>
                    <a:pt x="33758" y="174990"/>
                  </a:lnTo>
                  <a:lnTo>
                    <a:pt x="39115" y="224282"/>
                  </a:lnTo>
                  <a:lnTo>
                    <a:pt x="50037" y="262763"/>
                  </a:lnTo>
                  <a:lnTo>
                    <a:pt x="73146" y="297170"/>
                  </a:lnTo>
                  <a:lnTo>
                    <a:pt x="95631" y="315976"/>
                  </a:lnTo>
                  <a:lnTo>
                    <a:pt x="95631" y="322453"/>
                  </a:lnTo>
                  <a:lnTo>
                    <a:pt x="61251" y="300164"/>
                  </a:lnTo>
                  <a:lnTo>
                    <a:pt x="29845" y="264175"/>
                  </a:lnTo>
                  <a:lnTo>
                    <a:pt x="7554" y="215066"/>
                  </a:lnTo>
                  <a:lnTo>
                    <a:pt x="0" y="161417"/>
                  </a:lnTo>
                  <a:lnTo>
                    <a:pt x="1647" y="135131"/>
                  </a:lnTo>
                  <a:lnTo>
                    <a:pt x="14894" y="86086"/>
                  </a:lnTo>
                  <a:lnTo>
                    <a:pt x="40784" y="42773"/>
                  </a:lnTo>
                  <a:lnTo>
                    <a:pt x="75316" y="11098"/>
                  </a:lnTo>
                  <a:lnTo>
                    <a:pt x="95631" y="0"/>
                  </a:lnTo>
                  <a:close/>
                </a:path>
              </a:pathLst>
            </a:custGeom>
            <a:ln w="3175">
              <a:solidFill>
                <a:srgbClr val="5813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1" name="object 71"/>
          <p:cNvGrpSpPr/>
          <p:nvPr/>
        </p:nvGrpSpPr>
        <p:grpSpPr>
          <a:xfrm>
            <a:off x="3497198" y="4841747"/>
            <a:ext cx="481965" cy="246379"/>
            <a:chOff x="3497198" y="4841747"/>
            <a:chExt cx="481965" cy="246379"/>
          </a:xfrm>
        </p:grpSpPr>
        <p:sp>
          <p:nvSpPr>
            <p:cNvPr id="72" name="object 72"/>
            <p:cNvSpPr/>
            <p:nvPr/>
          </p:nvSpPr>
          <p:spPr>
            <a:xfrm>
              <a:off x="3498087" y="4842636"/>
              <a:ext cx="480059" cy="244475"/>
            </a:xfrm>
            <a:custGeom>
              <a:avLst/>
              <a:gdLst/>
              <a:ahLst/>
              <a:cxnLst/>
              <a:rect l="l" t="t" r="r" b="b"/>
              <a:pathLst>
                <a:path w="480060" h="244475">
                  <a:moveTo>
                    <a:pt x="404367" y="0"/>
                  </a:moveTo>
                  <a:lnTo>
                    <a:pt x="362642" y="19228"/>
                  </a:lnTo>
                  <a:lnTo>
                    <a:pt x="339978" y="54482"/>
                  </a:lnTo>
                  <a:lnTo>
                    <a:pt x="328549" y="104292"/>
                  </a:lnTo>
                  <a:lnTo>
                    <a:pt x="327787" y="123698"/>
                  </a:lnTo>
                  <a:lnTo>
                    <a:pt x="328975" y="146442"/>
                  </a:lnTo>
                  <a:lnTo>
                    <a:pt x="338449" y="186741"/>
                  </a:lnTo>
                  <a:lnTo>
                    <a:pt x="358568" y="221751"/>
                  </a:lnTo>
                  <a:lnTo>
                    <a:pt x="402716" y="244094"/>
                  </a:lnTo>
                  <a:lnTo>
                    <a:pt x="411287" y="243284"/>
                  </a:lnTo>
                  <a:lnTo>
                    <a:pt x="420036" y="240855"/>
                  </a:lnTo>
                  <a:lnTo>
                    <a:pt x="428952" y="236807"/>
                  </a:lnTo>
                  <a:lnTo>
                    <a:pt x="434770" y="233171"/>
                  </a:lnTo>
                  <a:lnTo>
                    <a:pt x="403225" y="233171"/>
                  </a:lnTo>
                  <a:lnTo>
                    <a:pt x="394031" y="231552"/>
                  </a:lnTo>
                  <a:lnTo>
                    <a:pt x="368520" y="190809"/>
                  </a:lnTo>
                  <a:lnTo>
                    <a:pt x="362563" y="151185"/>
                  </a:lnTo>
                  <a:lnTo>
                    <a:pt x="361823" y="128015"/>
                  </a:lnTo>
                  <a:lnTo>
                    <a:pt x="362088" y="112992"/>
                  </a:lnTo>
                  <a:lnTo>
                    <a:pt x="366267" y="67182"/>
                  </a:lnTo>
                  <a:lnTo>
                    <a:pt x="377519" y="30160"/>
                  </a:lnTo>
                  <a:lnTo>
                    <a:pt x="396366" y="11430"/>
                  </a:lnTo>
                  <a:lnTo>
                    <a:pt x="436324" y="11430"/>
                  </a:lnTo>
                  <a:lnTo>
                    <a:pt x="430069" y="6873"/>
                  </a:lnTo>
                  <a:lnTo>
                    <a:pt x="417558" y="1716"/>
                  </a:lnTo>
                  <a:lnTo>
                    <a:pt x="404367" y="0"/>
                  </a:lnTo>
                  <a:close/>
                </a:path>
                <a:path w="480060" h="244475">
                  <a:moveTo>
                    <a:pt x="436324" y="11430"/>
                  </a:moveTo>
                  <a:lnTo>
                    <a:pt x="410972" y="11430"/>
                  </a:lnTo>
                  <a:lnTo>
                    <a:pt x="416687" y="13335"/>
                  </a:lnTo>
                  <a:lnTo>
                    <a:pt x="421386" y="17144"/>
                  </a:lnTo>
                  <a:lnTo>
                    <a:pt x="441182" y="59604"/>
                  </a:lnTo>
                  <a:lnTo>
                    <a:pt x="445897" y="112521"/>
                  </a:lnTo>
                  <a:lnTo>
                    <a:pt x="445396" y="138070"/>
                  </a:lnTo>
                  <a:lnTo>
                    <a:pt x="441396" y="180119"/>
                  </a:lnTo>
                  <a:lnTo>
                    <a:pt x="427394" y="219813"/>
                  </a:lnTo>
                  <a:lnTo>
                    <a:pt x="409448" y="233171"/>
                  </a:lnTo>
                  <a:lnTo>
                    <a:pt x="434770" y="233171"/>
                  </a:lnTo>
                  <a:lnTo>
                    <a:pt x="461758" y="202922"/>
                  </a:lnTo>
                  <a:lnTo>
                    <a:pt x="476853" y="157924"/>
                  </a:lnTo>
                  <a:lnTo>
                    <a:pt x="479806" y="120142"/>
                  </a:lnTo>
                  <a:lnTo>
                    <a:pt x="478137" y="92424"/>
                  </a:lnTo>
                  <a:lnTo>
                    <a:pt x="473122" y="67754"/>
                  </a:lnTo>
                  <a:lnTo>
                    <a:pt x="464750" y="46132"/>
                  </a:lnTo>
                  <a:lnTo>
                    <a:pt x="453009" y="27558"/>
                  </a:lnTo>
                  <a:lnTo>
                    <a:pt x="441890" y="15484"/>
                  </a:lnTo>
                  <a:lnTo>
                    <a:pt x="436324" y="11430"/>
                  </a:lnTo>
                  <a:close/>
                </a:path>
                <a:path w="480060" h="244475">
                  <a:moveTo>
                    <a:pt x="272991" y="26415"/>
                  </a:moveTo>
                  <a:lnTo>
                    <a:pt x="208914" y="26415"/>
                  </a:lnTo>
                  <a:lnTo>
                    <a:pt x="218106" y="27320"/>
                  </a:lnTo>
                  <a:lnTo>
                    <a:pt x="226631" y="30035"/>
                  </a:lnTo>
                  <a:lnTo>
                    <a:pt x="254539" y="66932"/>
                  </a:lnTo>
                  <a:lnTo>
                    <a:pt x="255397" y="77596"/>
                  </a:lnTo>
                  <a:lnTo>
                    <a:pt x="253847" y="92644"/>
                  </a:lnTo>
                  <a:lnTo>
                    <a:pt x="230504" y="142239"/>
                  </a:lnTo>
                  <a:lnTo>
                    <a:pt x="196437" y="182737"/>
                  </a:lnTo>
                  <a:lnTo>
                    <a:pt x="144272" y="233425"/>
                  </a:lnTo>
                  <a:lnTo>
                    <a:pt x="144272" y="239902"/>
                  </a:lnTo>
                  <a:lnTo>
                    <a:pt x="282956" y="239902"/>
                  </a:lnTo>
                  <a:lnTo>
                    <a:pt x="292509" y="213740"/>
                  </a:lnTo>
                  <a:lnTo>
                    <a:pt x="181228" y="213740"/>
                  </a:lnTo>
                  <a:lnTo>
                    <a:pt x="188606" y="206547"/>
                  </a:lnTo>
                  <a:lnTo>
                    <a:pt x="215554" y="178111"/>
                  </a:lnTo>
                  <a:lnTo>
                    <a:pt x="248533" y="141343"/>
                  </a:lnTo>
                  <a:lnTo>
                    <a:pt x="276733" y="97408"/>
                  </a:lnTo>
                  <a:lnTo>
                    <a:pt x="285114" y="61721"/>
                  </a:lnTo>
                  <a:lnTo>
                    <a:pt x="283904" y="49595"/>
                  </a:lnTo>
                  <a:lnTo>
                    <a:pt x="280288" y="38338"/>
                  </a:lnTo>
                  <a:lnTo>
                    <a:pt x="274292" y="27914"/>
                  </a:lnTo>
                  <a:lnTo>
                    <a:pt x="272991" y="26415"/>
                  </a:lnTo>
                  <a:close/>
                </a:path>
                <a:path w="480060" h="244475">
                  <a:moveTo>
                    <a:pt x="299465" y="194690"/>
                  </a:moveTo>
                  <a:lnTo>
                    <a:pt x="292988" y="194690"/>
                  </a:lnTo>
                  <a:lnTo>
                    <a:pt x="290067" y="199898"/>
                  </a:lnTo>
                  <a:lnTo>
                    <a:pt x="286512" y="203835"/>
                  </a:lnTo>
                  <a:lnTo>
                    <a:pt x="242570" y="213740"/>
                  </a:lnTo>
                  <a:lnTo>
                    <a:pt x="292509" y="213740"/>
                  </a:lnTo>
                  <a:lnTo>
                    <a:pt x="299465" y="194690"/>
                  </a:lnTo>
                  <a:close/>
                </a:path>
                <a:path w="480060" h="244475">
                  <a:moveTo>
                    <a:pt x="218186" y="0"/>
                  </a:moveTo>
                  <a:lnTo>
                    <a:pt x="173354" y="17144"/>
                  </a:lnTo>
                  <a:lnTo>
                    <a:pt x="154049" y="51220"/>
                  </a:lnTo>
                  <a:lnTo>
                    <a:pt x="151002" y="66293"/>
                  </a:lnTo>
                  <a:lnTo>
                    <a:pt x="157479" y="66293"/>
                  </a:lnTo>
                  <a:lnTo>
                    <a:pt x="161190" y="57149"/>
                  </a:lnTo>
                  <a:lnTo>
                    <a:pt x="165830" y="49148"/>
                  </a:lnTo>
                  <a:lnTo>
                    <a:pt x="200481" y="27056"/>
                  </a:lnTo>
                  <a:lnTo>
                    <a:pt x="208914" y="26415"/>
                  </a:lnTo>
                  <a:lnTo>
                    <a:pt x="272991" y="26415"/>
                  </a:lnTo>
                  <a:lnTo>
                    <a:pt x="265938" y="18287"/>
                  </a:lnTo>
                  <a:lnTo>
                    <a:pt x="255744" y="10287"/>
                  </a:lnTo>
                  <a:lnTo>
                    <a:pt x="244395" y="4572"/>
                  </a:lnTo>
                  <a:lnTo>
                    <a:pt x="231880" y="1143"/>
                  </a:lnTo>
                  <a:lnTo>
                    <a:pt x="218186" y="0"/>
                  </a:lnTo>
                  <a:close/>
                </a:path>
                <a:path w="480060" h="244475">
                  <a:moveTo>
                    <a:pt x="62864" y="27812"/>
                  </a:moveTo>
                  <a:lnTo>
                    <a:pt x="23367" y="27812"/>
                  </a:lnTo>
                  <a:lnTo>
                    <a:pt x="26035" y="28701"/>
                  </a:lnTo>
                  <a:lnTo>
                    <a:pt x="30225" y="32131"/>
                  </a:lnTo>
                  <a:lnTo>
                    <a:pt x="34172" y="59860"/>
                  </a:lnTo>
                  <a:lnTo>
                    <a:pt x="34170" y="208006"/>
                  </a:lnTo>
                  <a:lnTo>
                    <a:pt x="4063" y="233425"/>
                  </a:lnTo>
                  <a:lnTo>
                    <a:pt x="4063" y="239902"/>
                  </a:lnTo>
                  <a:lnTo>
                    <a:pt x="92583" y="239902"/>
                  </a:lnTo>
                  <a:lnTo>
                    <a:pt x="92583" y="233425"/>
                  </a:lnTo>
                  <a:lnTo>
                    <a:pt x="81914" y="233299"/>
                  </a:lnTo>
                  <a:lnTo>
                    <a:pt x="74802" y="232282"/>
                  </a:lnTo>
                  <a:lnTo>
                    <a:pt x="71374" y="230505"/>
                  </a:lnTo>
                  <a:lnTo>
                    <a:pt x="67945" y="228854"/>
                  </a:lnTo>
                  <a:lnTo>
                    <a:pt x="65659" y="226313"/>
                  </a:lnTo>
                  <a:lnTo>
                    <a:pt x="64515" y="223138"/>
                  </a:lnTo>
                  <a:lnTo>
                    <a:pt x="63500" y="219837"/>
                  </a:lnTo>
                  <a:lnTo>
                    <a:pt x="62864" y="211581"/>
                  </a:lnTo>
                  <a:lnTo>
                    <a:pt x="62864" y="27812"/>
                  </a:lnTo>
                  <a:close/>
                </a:path>
                <a:path w="480060" h="244475">
                  <a:moveTo>
                    <a:pt x="62864" y="0"/>
                  </a:moveTo>
                  <a:lnTo>
                    <a:pt x="57150" y="0"/>
                  </a:lnTo>
                  <a:lnTo>
                    <a:pt x="0" y="27812"/>
                  </a:lnTo>
                  <a:lnTo>
                    <a:pt x="2539" y="33274"/>
                  </a:lnTo>
                  <a:lnTo>
                    <a:pt x="10160" y="29590"/>
                  </a:lnTo>
                  <a:lnTo>
                    <a:pt x="16128" y="27812"/>
                  </a:lnTo>
                  <a:lnTo>
                    <a:pt x="62864" y="27812"/>
                  </a:lnTo>
                  <a:lnTo>
                    <a:pt x="62864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824985" y="4841747"/>
              <a:ext cx="153797" cy="245871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641470" y="4841747"/>
              <a:ext cx="156971" cy="241680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497198" y="4841747"/>
              <a:ext cx="94361" cy="241680"/>
            </a:xfrm>
            <a:prstGeom prst="rect">
              <a:avLst/>
            </a:prstGeom>
          </p:spPr>
        </p:pic>
      </p:grpSp>
      <p:pic>
        <p:nvPicPr>
          <p:cNvPr id="76" name="object 76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4085335" y="4835144"/>
            <a:ext cx="1122172" cy="324865"/>
          </a:xfrm>
          <a:prstGeom prst="rect">
            <a:avLst/>
          </a:prstGeom>
        </p:spPr>
      </p:pic>
      <p:pic>
        <p:nvPicPr>
          <p:cNvPr id="77" name="object 77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569760" y="5397372"/>
            <a:ext cx="163829" cy="188975"/>
          </a:xfrm>
          <a:prstGeom prst="rect">
            <a:avLst/>
          </a:prstGeom>
        </p:spPr>
      </p:pic>
      <p:pic>
        <p:nvPicPr>
          <p:cNvPr id="78" name="object 78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828522" y="5420867"/>
            <a:ext cx="1982368" cy="241426"/>
          </a:xfrm>
          <a:prstGeom prst="rect">
            <a:avLst/>
          </a:prstGeom>
        </p:spPr>
      </p:pic>
      <p:pic>
        <p:nvPicPr>
          <p:cNvPr id="79" name="object 79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2906776" y="5421121"/>
            <a:ext cx="898651" cy="170078"/>
          </a:xfrm>
          <a:prstGeom prst="rect">
            <a:avLst/>
          </a:prstGeom>
        </p:spPr>
      </p:pic>
      <p:pic>
        <p:nvPicPr>
          <p:cNvPr id="80" name="object 80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3916679" y="5338064"/>
            <a:ext cx="1099565" cy="324916"/>
          </a:xfrm>
          <a:prstGeom prst="rect">
            <a:avLst/>
          </a:prstGeom>
        </p:spPr>
      </p:pic>
      <p:pic>
        <p:nvPicPr>
          <p:cNvPr id="81" name="object 81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5117338" y="5338064"/>
            <a:ext cx="909447" cy="324230"/>
          </a:xfrm>
          <a:prstGeom prst="rect">
            <a:avLst/>
          </a:prstGeom>
        </p:spPr>
      </p:pic>
      <p:grpSp>
        <p:nvGrpSpPr>
          <p:cNvPr id="82" name="object 82"/>
          <p:cNvGrpSpPr/>
          <p:nvPr/>
        </p:nvGrpSpPr>
        <p:grpSpPr>
          <a:xfrm>
            <a:off x="6128511" y="5493427"/>
            <a:ext cx="185420" cy="14604"/>
            <a:chOff x="6128511" y="5493427"/>
            <a:chExt cx="185420" cy="14604"/>
          </a:xfrm>
        </p:grpSpPr>
        <p:sp>
          <p:nvSpPr>
            <p:cNvPr id="83" name="object 83"/>
            <p:cNvSpPr/>
            <p:nvPr/>
          </p:nvSpPr>
          <p:spPr>
            <a:xfrm>
              <a:off x="6129400" y="5494316"/>
              <a:ext cx="184150" cy="12700"/>
            </a:xfrm>
            <a:custGeom>
              <a:avLst/>
              <a:gdLst/>
              <a:ahLst/>
              <a:cxnLst/>
              <a:rect l="l" t="t" r="r" b="b"/>
              <a:pathLst>
                <a:path w="184150" h="12700">
                  <a:moveTo>
                    <a:pt x="183616" y="0"/>
                  </a:moveTo>
                  <a:lnTo>
                    <a:pt x="0" y="0"/>
                  </a:lnTo>
                  <a:lnTo>
                    <a:pt x="0" y="12656"/>
                  </a:lnTo>
                  <a:lnTo>
                    <a:pt x="183616" y="12656"/>
                  </a:lnTo>
                  <a:lnTo>
                    <a:pt x="183616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6129400" y="5494316"/>
              <a:ext cx="184150" cy="12700"/>
            </a:xfrm>
            <a:custGeom>
              <a:avLst/>
              <a:gdLst/>
              <a:ahLst/>
              <a:cxnLst/>
              <a:rect l="l" t="t" r="r" b="b"/>
              <a:pathLst>
                <a:path w="184150" h="12700">
                  <a:moveTo>
                    <a:pt x="0" y="12656"/>
                  </a:moveTo>
                  <a:lnTo>
                    <a:pt x="183616" y="12656"/>
                  </a:lnTo>
                  <a:lnTo>
                    <a:pt x="183616" y="0"/>
                  </a:lnTo>
                  <a:lnTo>
                    <a:pt x="0" y="0"/>
                  </a:lnTo>
                  <a:lnTo>
                    <a:pt x="0" y="12656"/>
                  </a:lnTo>
                  <a:close/>
                </a:path>
              </a:pathLst>
            </a:custGeom>
            <a:ln w="3175">
              <a:solidFill>
                <a:srgbClr val="5813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5" name="object 85"/>
          <p:cNvGrpSpPr/>
          <p:nvPr/>
        </p:nvGrpSpPr>
        <p:grpSpPr>
          <a:xfrm>
            <a:off x="2989707" y="5847524"/>
            <a:ext cx="292735" cy="246379"/>
            <a:chOff x="2989707" y="5847524"/>
            <a:chExt cx="292735" cy="246379"/>
          </a:xfrm>
        </p:grpSpPr>
        <p:sp>
          <p:nvSpPr>
            <p:cNvPr id="86" name="object 86"/>
            <p:cNvSpPr/>
            <p:nvPr/>
          </p:nvSpPr>
          <p:spPr>
            <a:xfrm>
              <a:off x="2990596" y="5848413"/>
              <a:ext cx="290830" cy="244475"/>
            </a:xfrm>
            <a:custGeom>
              <a:avLst/>
              <a:gdLst/>
              <a:ahLst/>
              <a:cxnLst/>
              <a:rect l="l" t="t" r="r" b="b"/>
              <a:pathLst>
                <a:path w="290829" h="244475">
                  <a:moveTo>
                    <a:pt x="170687" y="208762"/>
                  </a:moveTo>
                  <a:lnTo>
                    <a:pt x="163703" y="208762"/>
                  </a:lnTo>
                  <a:lnTo>
                    <a:pt x="160274" y="209994"/>
                  </a:lnTo>
                  <a:lnTo>
                    <a:pt x="154940" y="214972"/>
                  </a:lnTo>
                  <a:lnTo>
                    <a:pt x="153755" y="217637"/>
                  </a:lnTo>
                  <a:lnTo>
                    <a:pt x="153670" y="226847"/>
                  </a:lnTo>
                  <a:lnTo>
                    <a:pt x="156845" y="232130"/>
                  </a:lnTo>
                  <a:lnTo>
                    <a:pt x="194056" y="244132"/>
                  </a:lnTo>
                  <a:lnTo>
                    <a:pt x="204464" y="243534"/>
                  </a:lnTo>
                  <a:lnTo>
                    <a:pt x="241831" y="230941"/>
                  </a:lnTo>
                  <a:lnTo>
                    <a:pt x="249015" y="226263"/>
                  </a:lnTo>
                  <a:lnTo>
                    <a:pt x="213487" y="226263"/>
                  </a:lnTo>
                  <a:lnTo>
                    <a:pt x="206841" y="225701"/>
                  </a:lnTo>
                  <a:lnTo>
                    <a:pt x="200231" y="224013"/>
                  </a:lnTo>
                  <a:lnTo>
                    <a:pt x="193645" y="221200"/>
                  </a:lnTo>
                  <a:lnTo>
                    <a:pt x="187071" y="217258"/>
                  </a:lnTo>
                  <a:lnTo>
                    <a:pt x="181737" y="213436"/>
                  </a:lnTo>
                  <a:lnTo>
                    <a:pt x="177800" y="211074"/>
                  </a:lnTo>
                  <a:lnTo>
                    <a:pt x="175514" y="210146"/>
                  </a:lnTo>
                  <a:lnTo>
                    <a:pt x="173355" y="209219"/>
                  </a:lnTo>
                  <a:lnTo>
                    <a:pt x="170687" y="208762"/>
                  </a:lnTo>
                  <a:close/>
                </a:path>
                <a:path w="290829" h="244475">
                  <a:moveTo>
                    <a:pt x="290830" y="4851"/>
                  </a:moveTo>
                  <a:lnTo>
                    <a:pt x="206502" y="4851"/>
                  </a:lnTo>
                  <a:lnTo>
                    <a:pt x="161417" y="96227"/>
                  </a:lnTo>
                  <a:lnTo>
                    <a:pt x="176849" y="97249"/>
                  </a:lnTo>
                  <a:lnTo>
                    <a:pt x="190579" y="99093"/>
                  </a:lnTo>
                  <a:lnTo>
                    <a:pt x="234410" y="117406"/>
                  </a:lnTo>
                  <a:lnTo>
                    <a:pt x="260985" y="152949"/>
                  </a:lnTo>
                  <a:lnTo>
                    <a:pt x="264414" y="173558"/>
                  </a:lnTo>
                  <a:lnTo>
                    <a:pt x="263459" y="184152"/>
                  </a:lnTo>
                  <a:lnTo>
                    <a:pt x="241097" y="217637"/>
                  </a:lnTo>
                  <a:lnTo>
                    <a:pt x="213487" y="226263"/>
                  </a:lnTo>
                  <a:lnTo>
                    <a:pt x="249015" y="226263"/>
                  </a:lnTo>
                  <a:lnTo>
                    <a:pt x="275425" y="197453"/>
                  </a:lnTo>
                  <a:lnTo>
                    <a:pt x="287019" y="155524"/>
                  </a:lnTo>
                  <a:lnTo>
                    <a:pt x="285569" y="140096"/>
                  </a:lnTo>
                  <a:lnTo>
                    <a:pt x="263906" y="100050"/>
                  </a:lnTo>
                  <a:lnTo>
                    <a:pt x="232283" y="77806"/>
                  </a:lnTo>
                  <a:lnTo>
                    <a:pt x="191135" y="65887"/>
                  </a:lnTo>
                  <a:lnTo>
                    <a:pt x="206502" y="34328"/>
                  </a:lnTo>
                  <a:lnTo>
                    <a:pt x="277241" y="34328"/>
                  </a:lnTo>
                  <a:lnTo>
                    <a:pt x="290830" y="4851"/>
                  </a:lnTo>
                  <a:close/>
                </a:path>
                <a:path w="290829" h="244475">
                  <a:moveTo>
                    <a:pt x="62865" y="27914"/>
                  </a:moveTo>
                  <a:lnTo>
                    <a:pt x="23368" y="27914"/>
                  </a:lnTo>
                  <a:lnTo>
                    <a:pt x="26035" y="28778"/>
                  </a:lnTo>
                  <a:lnTo>
                    <a:pt x="28193" y="30518"/>
                  </a:lnTo>
                  <a:lnTo>
                    <a:pt x="34172" y="59933"/>
                  </a:lnTo>
                  <a:lnTo>
                    <a:pt x="34170" y="208044"/>
                  </a:lnTo>
                  <a:lnTo>
                    <a:pt x="4064" y="233553"/>
                  </a:lnTo>
                  <a:lnTo>
                    <a:pt x="4064" y="239966"/>
                  </a:lnTo>
                  <a:lnTo>
                    <a:pt x="92583" y="239966"/>
                  </a:lnTo>
                  <a:lnTo>
                    <a:pt x="92583" y="233553"/>
                  </a:lnTo>
                  <a:lnTo>
                    <a:pt x="81915" y="233324"/>
                  </a:lnTo>
                  <a:lnTo>
                    <a:pt x="74803" y="232333"/>
                  </a:lnTo>
                  <a:lnTo>
                    <a:pt x="62865" y="211709"/>
                  </a:lnTo>
                  <a:lnTo>
                    <a:pt x="62865" y="27914"/>
                  </a:lnTo>
                  <a:close/>
                </a:path>
                <a:path w="290829" h="244475">
                  <a:moveTo>
                    <a:pt x="62865" y="0"/>
                  </a:moveTo>
                  <a:lnTo>
                    <a:pt x="57150" y="0"/>
                  </a:lnTo>
                  <a:lnTo>
                    <a:pt x="0" y="27914"/>
                  </a:lnTo>
                  <a:lnTo>
                    <a:pt x="2540" y="33286"/>
                  </a:lnTo>
                  <a:lnTo>
                    <a:pt x="10160" y="29705"/>
                  </a:lnTo>
                  <a:lnTo>
                    <a:pt x="16129" y="27914"/>
                  </a:lnTo>
                  <a:lnTo>
                    <a:pt x="62865" y="27914"/>
                  </a:lnTo>
                  <a:lnTo>
                    <a:pt x="62865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87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3143377" y="5852375"/>
              <a:ext cx="138937" cy="241058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2989707" y="5847524"/>
              <a:ext cx="94361" cy="241744"/>
            </a:xfrm>
            <a:prstGeom prst="rect">
              <a:avLst/>
            </a:prstGeom>
          </p:spPr>
        </p:pic>
      </p:grpSp>
      <p:pic>
        <p:nvPicPr>
          <p:cNvPr id="89" name="object 89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3401059" y="5928664"/>
            <a:ext cx="930020" cy="23723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0" y="781811"/>
            <a:ext cx="7367854" cy="72237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3" name="object 3"/>
          <p:cNvSpPr txBox="1"/>
          <p:nvPr/>
        </p:nvSpPr>
        <p:spPr>
          <a:xfrm>
            <a:off x="262379" y="2057400"/>
            <a:ext cx="7622590" cy="38247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 marR="370840">
              <a:lnSpc>
                <a:spcPct val="119300"/>
              </a:lnSpc>
              <a:spcBef>
                <a:spcPts val="100"/>
              </a:spcBef>
            </a:pPr>
            <a:r>
              <a:rPr sz="2600" b="1" dirty="0">
                <a:latin typeface="Trebuchet MS"/>
                <a:cs typeface="Trebuchet MS"/>
              </a:rPr>
              <a:t>Участники </a:t>
            </a:r>
            <a:r>
              <a:rPr sz="2600" b="1" spc="-5" dirty="0">
                <a:latin typeface="Trebuchet MS"/>
                <a:cs typeface="Trebuchet MS"/>
              </a:rPr>
              <a:t>ОГЭ </a:t>
            </a:r>
            <a:r>
              <a:rPr sz="2600" b="1" dirty="0">
                <a:latin typeface="Trebuchet MS"/>
                <a:cs typeface="Trebuchet MS"/>
              </a:rPr>
              <a:t>в </a:t>
            </a:r>
            <a:r>
              <a:rPr sz="2600" b="1" spc="-5" dirty="0">
                <a:latin typeface="Trebuchet MS"/>
                <a:cs typeface="Trebuchet MS"/>
              </a:rPr>
              <a:t>основные сроки получают </a:t>
            </a:r>
            <a:r>
              <a:rPr sz="2600" b="1" spc="-770" dirty="0">
                <a:latin typeface="Trebuchet MS"/>
                <a:cs typeface="Trebuchet MS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Trebuchet MS"/>
                <a:cs typeface="Trebuchet MS"/>
              </a:rPr>
              <a:t>уведомление</a:t>
            </a:r>
            <a:r>
              <a:rPr sz="2600" b="1" spc="-5" dirty="0">
                <a:latin typeface="Trebuchet MS"/>
                <a:cs typeface="Trebuchet MS"/>
              </a:rPr>
              <a:t>. </a:t>
            </a:r>
            <a:r>
              <a:rPr sz="2600" b="1" dirty="0">
                <a:latin typeface="Trebuchet MS"/>
                <a:cs typeface="Trebuchet MS"/>
              </a:rPr>
              <a:t>В </a:t>
            </a:r>
            <a:r>
              <a:rPr sz="2600" b="1" spc="-5" dirty="0">
                <a:latin typeface="Trebuchet MS"/>
                <a:cs typeface="Trebuchet MS"/>
              </a:rPr>
              <a:t>уведомлении </a:t>
            </a:r>
            <a:r>
              <a:rPr sz="2600" b="1" dirty="0">
                <a:latin typeface="Trebuchet MS"/>
                <a:cs typeface="Trebuchet MS"/>
              </a:rPr>
              <a:t>на </a:t>
            </a:r>
            <a:r>
              <a:rPr sz="2600" b="1" spc="-5" dirty="0">
                <a:latin typeface="Trebuchet MS"/>
                <a:cs typeface="Trebuchet MS"/>
              </a:rPr>
              <a:t>ОГЭ </a:t>
            </a:r>
            <a:r>
              <a:rPr sz="2600" b="1" dirty="0">
                <a:latin typeface="Trebuchet MS"/>
                <a:cs typeface="Trebuchet MS"/>
              </a:rPr>
              <a:t> </a:t>
            </a:r>
            <a:r>
              <a:rPr sz="2600" b="1" spc="-5" dirty="0">
                <a:latin typeface="Trebuchet MS"/>
                <a:cs typeface="Trebuchet MS"/>
              </a:rPr>
              <a:t>указываются:</a:t>
            </a:r>
            <a:endParaRPr sz="2600" dirty="0">
              <a:latin typeface="Trebuchet MS"/>
              <a:cs typeface="Trebuchet MS"/>
            </a:endParaRPr>
          </a:p>
          <a:p>
            <a:pPr marL="285115" indent="-273050">
              <a:lnSpc>
                <a:spcPct val="100000"/>
              </a:lnSpc>
              <a:spcBef>
                <a:spcPts val="600"/>
              </a:spcBef>
              <a:buClr>
                <a:srgbClr val="B03E9A"/>
              </a:buClr>
              <a:buSzPct val="73076"/>
              <a:buFont typeface="Wingdings"/>
              <a:buChar char=""/>
              <a:tabLst>
                <a:tab pos="285750" algn="l"/>
              </a:tabLst>
            </a:pPr>
            <a:r>
              <a:rPr sz="2600" b="1" dirty="0">
                <a:latin typeface="Trebuchet MS"/>
                <a:cs typeface="Trebuchet MS"/>
              </a:rPr>
              <a:t>предметы</a:t>
            </a:r>
            <a:r>
              <a:rPr sz="2600" b="1" spc="-35" dirty="0">
                <a:latin typeface="Trebuchet MS"/>
                <a:cs typeface="Trebuchet MS"/>
              </a:rPr>
              <a:t> </a:t>
            </a:r>
            <a:r>
              <a:rPr sz="2600" b="1" spc="-5" dirty="0">
                <a:latin typeface="Trebuchet MS"/>
                <a:cs typeface="Trebuchet MS"/>
              </a:rPr>
              <a:t>ОГЭ,</a:t>
            </a:r>
            <a:r>
              <a:rPr sz="2600" b="1" spc="-30" dirty="0">
                <a:latin typeface="Trebuchet MS"/>
                <a:cs typeface="Trebuchet MS"/>
              </a:rPr>
              <a:t> </a:t>
            </a:r>
            <a:r>
              <a:rPr sz="2600" b="1" dirty="0">
                <a:latin typeface="Trebuchet MS"/>
                <a:cs typeface="Trebuchet MS"/>
              </a:rPr>
              <a:t>выбранные</a:t>
            </a:r>
            <a:r>
              <a:rPr sz="2600" b="1" spc="-55" dirty="0">
                <a:latin typeface="Trebuchet MS"/>
                <a:cs typeface="Trebuchet MS"/>
              </a:rPr>
              <a:t> </a:t>
            </a:r>
            <a:r>
              <a:rPr sz="2600" b="1" dirty="0">
                <a:latin typeface="Trebuchet MS"/>
                <a:cs typeface="Trebuchet MS"/>
              </a:rPr>
              <a:t>выпускником,</a:t>
            </a:r>
            <a:endParaRPr sz="2600" dirty="0">
              <a:latin typeface="Trebuchet MS"/>
              <a:cs typeface="Trebuchet MS"/>
            </a:endParaRPr>
          </a:p>
          <a:p>
            <a:pPr marL="285750" marR="979805" indent="-285750">
              <a:lnSpc>
                <a:spcPct val="119200"/>
              </a:lnSpc>
              <a:buClr>
                <a:srgbClr val="B03E9A"/>
              </a:buClr>
              <a:buSzPct val="73076"/>
              <a:buFont typeface="Wingdings"/>
              <a:buChar char=""/>
              <a:tabLst>
                <a:tab pos="285750" algn="l"/>
              </a:tabLst>
            </a:pPr>
            <a:r>
              <a:rPr sz="2600" b="1" dirty="0">
                <a:latin typeface="Trebuchet MS"/>
                <a:cs typeface="Trebuchet MS"/>
              </a:rPr>
              <a:t>адреса</a:t>
            </a:r>
            <a:r>
              <a:rPr sz="2600" b="1" spc="-30" dirty="0">
                <a:latin typeface="Trebuchet MS"/>
                <a:cs typeface="Trebuchet MS"/>
              </a:rPr>
              <a:t> </a:t>
            </a:r>
            <a:r>
              <a:rPr sz="2600" b="1" dirty="0">
                <a:latin typeface="Trebuchet MS"/>
                <a:cs typeface="Trebuchet MS"/>
              </a:rPr>
              <a:t>пунктов</a:t>
            </a:r>
            <a:r>
              <a:rPr sz="2600" b="1" spc="-35" dirty="0">
                <a:latin typeface="Trebuchet MS"/>
                <a:cs typeface="Trebuchet MS"/>
              </a:rPr>
              <a:t> </a:t>
            </a:r>
            <a:r>
              <a:rPr sz="2600" b="1" dirty="0">
                <a:latin typeface="Trebuchet MS"/>
                <a:cs typeface="Trebuchet MS"/>
              </a:rPr>
              <a:t>проведения</a:t>
            </a:r>
            <a:r>
              <a:rPr sz="2600" b="1" spc="-20" dirty="0">
                <a:latin typeface="Trebuchet MS"/>
                <a:cs typeface="Trebuchet MS"/>
              </a:rPr>
              <a:t> </a:t>
            </a:r>
            <a:r>
              <a:rPr sz="2600" b="1" dirty="0">
                <a:latin typeface="Trebuchet MS"/>
                <a:cs typeface="Trebuchet MS"/>
              </a:rPr>
              <a:t>экзамена </a:t>
            </a:r>
            <a:r>
              <a:rPr sz="2600" b="1" spc="-770" dirty="0">
                <a:latin typeface="Trebuchet MS"/>
                <a:cs typeface="Trebuchet MS"/>
              </a:rPr>
              <a:t> </a:t>
            </a:r>
            <a:r>
              <a:rPr sz="2600" b="1" spc="-5" dirty="0">
                <a:latin typeface="Trebuchet MS"/>
                <a:cs typeface="Trebuchet MS"/>
              </a:rPr>
              <a:t>(далее</a:t>
            </a:r>
            <a:r>
              <a:rPr sz="2600" b="1" spc="-30" dirty="0">
                <a:latin typeface="Trebuchet MS"/>
                <a:cs typeface="Trebuchet MS"/>
              </a:rPr>
              <a:t> </a:t>
            </a:r>
            <a:r>
              <a:rPr sz="2600" b="1" dirty="0">
                <a:latin typeface="Trebuchet MS"/>
                <a:cs typeface="Trebuchet MS"/>
              </a:rPr>
              <a:t>– </a:t>
            </a:r>
            <a:r>
              <a:rPr sz="2600" b="1" spc="-5" dirty="0">
                <a:latin typeface="Trebuchet MS"/>
                <a:cs typeface="Trebuchet MS"/>
              </a:rPr>
              <a:t>ППЭ),</a:t>
            </a:r>
            <a:endParaRPr sz="2600" dirty="0">
              <a:latin typeface="Trebuchet MS"/>
              <a:cs typeface="Trebuchet MS"/>
            </a:endParaRPr>
          </a:p>
          <a:p>
            <a:pPr marL="285115" indent="-273050">
              <a:lnSpc>
                <a:spcPct val="100000"/>
              </a:lnSpc>
              <a:spcBef>
                <a:spcPts val="600"/>
              </a:spcBef>
              <a:buClr>
                <a:srgbClr val="B03E9A"/>
              </a:buClr>
              <a:buSzPct val="73076"/>
              <a:buFont typeface="Wingdings"/>
              <a:buChar char=""/>
              <a:tabLst>
                <a:tab pos="285750" algn="l"/>
              </a:tabLst>
            </a:pPr>
            <a:r>
              <a:rPr sz="2600" b="1" dirty="0">
                <a:latin typeface="Trebuchet MS"/>
                <a:cs typeface="Trebuchet MS"/>
              </a:rPr>
              <a:t>даты</a:t>
            </a:r>
            <a:r>
              <a:rPr sz="2600" b="1" spc="-25" dirty="0">
                <a:latin typeface="Trebuchet MS"/>
                <a:cs typeface="Trebuchet MS"/>
              </a:rPr>
              <a:t> </a:t>
            </a:r>
            <a:r>
              <a:rPr sz="2600" b="1" dirty="0">
                <a:latin typeface="Trebuchet MS"/>
                <a:cs typeface="Trebuchet MS"/>
              </a:rPr>
              <a:t>и</a:t>
            </a:r>
            <a:r>
              <a:rPr sz="2600" b="1" spc="-5" dirty="0">
                <a:latin typeface="Trebuchet MS"/>
                <a:cs typeface="Trebuchet MS"/>
              </a:rPr>
              <a:t> </a:t>
            </a:r>
            <a:r>
              <a:rPr sz="2600" b="1" dirty="0">
                <a:latin typeface="Trebuchet MS"/>
                <a:cs typeface="Trebuchet MS"/>
              </a:rPr>
              <a:t>время</a:t>
            </a:r>
            <a:r>
              <a:rPr sz="2600" b="1" spc="-5" dirty="0">
                <a:latin typeface="Trebuchet MS"/>
                <a:cs typeface="Trebuchet MS"/>
              </a:rPr>
              <a:t> начала</a:t>
            </a:r>
            <a:r>
              <a:rPr sz="2600" b="1" spc="-30" dirty="0">
                <a:latin typeface="Trebuchet MS"/>
                <a:cs typeface="Trebuchet MS"/>
              </a:rPr>
              <a:t> </a:t>
            </a:r>
            <a:r>
              <a:rPr sz="2600" b="1" dirty="0">
                <a:latin typeface="Trebuchet MS"/>
                <a:cs typeface="Trebuchet MS"/>
              </a:rPr>
              <a:t>экзаменов,</a:t>
            </a:r>
            <a:endParaRPr sz="2600" dirty="0">
              <a:latin typeface="Trebuchet MS"/>
              <a:cs typeface="Trebuchet MS"/>
            </a:endParaRPr>
          </a:p>
          <a:p>
            <a:pPr marL="285115" indent="-273050">
              <a:lnSpc>
                <a:spcPct val="100000"/>
              </a:lnSpc>
              <a:spcBef>
                <a:spcPts val="600"/>
              </a:spcBef>
              <a:buClr>
                <a:srgbClr val="B03E9A"/>
              </a:buClr>
              <a:buSzPct val="73076"/>
              <a:buFont typeface="Wingdings"/>
              <a:buChar char=""/>
              <a:tabLst>
                <a:tab pos="285750" algn="l"/>
              </a:tabLst>
            </a:pPr>
            <a:r>
              <a:rPr sz="2600" b="1" dirty="0">
                <a:latin typeface="Trebuchet MS"/>
                <a:cs typeface="Trebuchet MS"/>
              </a:rPr>
              <a:t>коды</a:t>
            </a:r>
            <a:r>
              <a:rPr sz="2600" b="1" spc="-10" dirty="0">
                <a:latin typeface="Trebuchet MS"/>
                <a:cs typeface="Trebuchet MS"/>
              </a:rPr>
              <a:t> </a:t>
            </a:r>
            <a:r>
              <a:rPr sz="2600" b="1" dirty="0">
                <a:latin typeface="Trebuchet MS"/>
                <a:cs typeface="Trebuchet MS"/>
              </a:rPr>
              <a:t>образовательного</a:t>
            </a:r>
            <a:r>
              <a:rPr sz="2600" b="1" spc="-45" dirty="0">
                <a:latin typeface="Trebuchet MS"/>
                <a:cs typeface="Trebuchet MS"/>
              </a:rPr>
              <a:t> </a:t>
            </a:r>
            <a:r>
              <a:rPr sz="2600" b="1" dirty="0">
                <a:latin typeface="Trebuchet MS"/>
                <a:cs typeface="Trebuchet MS"/>
              </a:rPr>
              <a:t>учреждения</a:t>
            </a:r>
            <a:r>
              <a:rPr sz="2600" b="1" spc="-30" dirty="0">
                <a:latin typeface="Trebuchet MS"/>
                <a:cs typeface="Trebuchet MS"/>
              </a:rPr>
              <a:t> </a:t>
            </a:r>
            <a:r>
              <a:rPr sz="2600" b="1" dirty="0">
                <a:latin typeface="Trebuchet MS"/>
                <a:cs typeface="Trebuchet MS"/>
              </a:rPr>
              <a:t>и</a:t>
            </a:r>
            <a:r>
              <a:rPr sz="2600" b="1" spc="-5" dirty="0">
                <a:latin typeface="Trebuchet MS"/>
                <a:cs typeface="Trebuchet MS"/>
              </a:rPr>
              <a:t> ППЭ.</a:t>
            </a:r>
            <a:endParaRPr sz="26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400" y="838200"/>
            <a:ext cx="8001000" cy="50433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285115" indent="-273050">
              <a:lnSpc>
                <a:spcPct val="100000"/>
              </a:lnSpc>
              <a:spcBef>
                <a:spcPts val="100"/>
              </a:spcBef>
              <a:buClr>
                <a:srgbClr val="B03E9A"/>
              </a:buClr>
              <a:buSzPct val="72916"/>
              <a:buFont typeface="Wingdings"/>
              <a:buChar char=""/>
              <a:tabLst>
                <a:tab pos="285750" algn="l"/>
              </a:tabLst>
            </a:pPr>
            <a:r>
              <a:rPr sz="2400" b="1" spc="-5" dirty="0">
                <a:latin typeface="Trebuchet MS"/>
                <a:cs typeface="Trebuchet MS"/>
              </a:rPr>
              <a:t>ОГЭ</a:t>
            </a:r>
            <a:r>
              <a:rPr sz="2400" b="1" spc="-15" dirty="0">
                <a:latin typeface="Trebuchet MS"/>
                <a:cs typeface="Trebuchet MS"/>
              </a:rPr>
              <a:t> </a:t>
            </a:r>
            <a:r>
              <a:rPr sz="2400" b="1" spc="-5" dirty="0">
                <a:latin typeface="Trebuchet MS"/>
                <a:cs typeface="Trebuchet MS"/>
              </a:rPr>
              <a:t>проводится</a:t>
            </a:r>
            <a:r>
              <a:rPr sz="2400" b="1" spc="-10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в</a:t>
            </a:r>
            <a:r>
              <a:rPr sz="2400" b="1" spc="-10" dirty="0">
                <a:latin typeface="Trebuchet MS"/>
                <a:cs typeface="Trebuchet MS"/>
              </a:rPr>
              <a:t> </a:t>
            </a:r>
            <a:r>
              <a:rPr sz="2400" b="1" spc="-5" dirty="0">
                <a:latin typeface="Trebuchet MS"/>
                <a:cs typeface="Trebuchet MS"/>
              </a:rPr>
              <a:t>специальных</a:t>
            </a:r>
            <a:endParaRPr sz="2400" dirty="0">
              <a:latin typeface="Trebuchet MS"/>
              <a:cs typeface="Trebuchet MS"/>
            </a:endParaRPr>
          </a:p>
          <a:p>
            <a:pPr marL="288290">
              <a:lnSpc>
                <a:spcPct val="100000"/>
              </a:lnSpc>
              <a:spcBef>
                <a:spcPts val="25"/>
              </a:spcBef>
            </a:pPr>
            <a:r>
              <a:rPr sz="2400" b="1" dirty="0">
                <a:latin typeface="Trebuchet MS"/>
                <a:cs typeface="Trebuchet MS"/>
              </a:rPr>
              <a:t>пунктах</a:t>
            </a:r>
            <a:r>
              <a:rPr sz="2400" b="1" spc="-10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проведения</a:t>
            </a:r>
            <a:r>
              <a:rPr sz="2400" b="1" spc="-40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экзамена</a:t>
            </a:r>
            <a:r>
              <a:rPr sz="2400" b="1" spc="-15" dirty="0">
                <a:latin typeface="Trebuchet MS"/>
                <a:cs typeface="Trebuchet MS"/>
              </a:rPr>
              <a:t> </a:t>
            </a:r>
            <a:r>
              <a:rPr sz="2400" b="1" spc="-10" dirty="0">
                <a:latin typeface="Trebuchet MS"/>
                <a:cs typeface="Trebuchet MS"/>
              </a:rPr>
              <a:t>(ППЭ).</a:t>
            </a:r>
            <a:endParaRPr sz="2400" dirty="0">
              <a:latin typeface="Trebuchet MS"/>
              <a:cs typeface="Trebuchet MS"/>
            </a:endParaRPr>
          </a:p>
          <a:p>
            <a:pPr marL="285115" indent="-273050">
              <a:lnSpc>
                <a:spcPct val="100000"/>
              </a:lnSpc>
              <a:spcBef>
                <a:spcPts val="2160"/>
              </a:spcBef>
              <a:buClr>
                <a:srgbClr val="B03E9A"/>
              </a:buClr>
              <a:buSzPct val="72916"/>
              <a:buFont typeface="Wingdings"/>
              <a:buChar char=""/>
              <a:tabLst>
                <a:tab pos="285750" algn="l"/>
              </a:tabLst>
            </a:pPr>
            <a:r>
              <a:rPr sz="2400" b="1" dirty="0">
                <a:latin typeface="Trebuchet MS"/>
                <a:cs typeface="Trebuchet MS"/>
              </a:rPr>
              <a:t>В</a:t>
            </a:r>
            <a:r>
              <a:rPr sz="2400" b="1" spc="-15" dirty="0">
                <a:latin typeface="Trebuchet MS"/>
                <a:cs typeface="Trebuchet MS"/>
              </a:rPr>
              <a:t> </a:t>
            </a:r>
            <a:r>
              <a:rPr sz="2400" b="1" spc="-5" dirty="0">
                <a:latin typeface="Trebuchet MS"/>
                <a:cs typeface="Trebuchet MS"/>
              </a:rPr>
              <a:t>ППЭ</a:t>
            </a:r>
            <a:r>
              <a:rPr sz="2400" b="1" spc="10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нужно</a:t>
            </a:r>
            <a:r>
              <a:rPr sz="2400" b="1" spc="-10" dirty="0">
                <a:latin typeface="Trebuchet MS"/>
                <a:cs typeface="Trebuchet MS"/>
              </a:rPr>
              <a:t> </a:t>
            </a:r>
            <a:r>
              <a:rPr sz="2400" b="1" spc="-5" dirty="0">
                <a:latin typeface="Trebuchet MS"/>
                <a:cs typeface="Trebuchet MS"/>
              </a:rPr>
              <a:t>приходить </a:t>
            </a:r>
            <a:r>
              <a:rPr sz="2400" b="1" dirty="0">
                <a:solidFill>
                  <a:srgbClr val="6F2F9F"/>
                </a:solidFill>
                <a:latin typeface="Trebuchet MS"/>
                <a:cs typeface="Trebuchet MS"/>
              </a:rPr>
              <a:t>с</a:t>
            </a:r>
            <a:r>
              <a:rPr sz="2400" b="1" spc="-15" dirty="0">
                <a:solidFill>
                  <a:srgbClr val="6F2F9F"/>
                </a:solidFill>
                <a:latin typeface="Trebuchet MS"/>
                <a:cs typeface="Trebuchet MS"/>
              </a:rPr>
              <a:t> </a:t>
            </a:r>
            <a:r>
              <a:rPr sz="2400" b="1" dirty="0">
                <a:solidFill>
                  <a:srgbClr val="6F2F9F"/>
                </a:solidFill>
                <a:latin typeface="Trebuchet MS"/>
                <a:cs typeface="Trebuchet MS"/>
              </a:rPr>
              <a:t>паспортом</a:t>
            </a:r>
            <a:endParaRPr sz="2400" dirty="0">
              <a:latin typeface="Trebuchet MS"/>
              <a:cs typeface="Trebuchet MS"/>
            </a:endParaRPr>
          </a:p>
          <a:p>
            <a:pPr marL="288290" marR="5080">
              <a:lnSpc>
                <a:spcPts val="2910"/>
              </a:lnSpc>
              <a:spcBef>
                <a:spcPts val="100"/>
              </a:spcBef>
            </a:pPr>
            <a:r>
              <a:rPr sz="2400" b="1" spc="-5" dirty="0">
                <a:latin typeface="Trebuchet MS"/>
                <a:cs typeface="Trebuchet MS"/>
              </a:rPr>
              <a:t>или другим </a:t>
            </a:r>
            <a:r>
              <a:rPr sz="2400" b="1" dirty="0">
                <a:latin typeface="Trebuchet MS"/>
                <a:cs typeface="Trebuchet MS"/>
              </a:rPr>
              <a:t>документом, </a:t>
            </a:r>
            <a:r>
              <a:rPr sz="2400" b="1" spc="-5" dirty="0">
                <a:latin typeface="Trebuchet MS"/>
                <a:cs typeface="Trebuchet MS"/>
              </a:rPr>
              <a:t>удостоверяющим </a:t>
            </a:r>
            <a:r>
              <a:rPr sz="2400" b="1" dirty="0">
                <a:latin typeface="Trebuchet MS"/>
                <a:cs typeface="Trebuchet MS"/>
              </a:rPr>
              <a:t> </a:t>
            </a:r>
            <a:r>
              <a:rPr sz="2400" b="1" spc="-5" dirty="0">
                <a:solidFill>
                  <a:srgbClr val="6F2F9F"/>
                </a:solidFill>
                <a:latin typeface="Trebuchet MS"/>
                <a:cs typeface="Trebuchet MS"/>
              </a:rPr>
              <a:t>личность,</a:t>
            </a:r>
            <a:r>
              <a:rPr sz="2400" b="1" spc="-15" dirty="0">
                <a:solidFill>
                  <a:srgbClr val="6F2F9F"/>
                </a:solidFill>
                <a:latin typeface="Trebuchet MS"/>
                <a:cs typeface="Trebuchet MS"/>
              </a:rPr>
              <a:t> </a:t>
            </a:r>
            <a:r>
              <a:rPr sz="2400" b="1" dirty="0">
                <a:solidFill>
                  <a:srgbClr val="6F2F9F"/>
                </a:solidFill>
                <a:latin typeface="Trebuchet MS"/>
                <a:cs typeface="Trebuchet MS"/>
              </a:rPr>
              <a:t>по</a:t>
            </a:r>
            <a:r>
              <a:rPr sz="2400" b="1" spc="-10" dirty="0">
                <a:solidFill>
                  <a:srgbClr val="6F2F9F"/>
                </a:solidFill>
                <a:latin typeface="Trebuchet MS"/>
                <a:cs typeface="Trebuchet MS"/>
              </a:rPr>
              <a:t> </a:t>
            </a:r>
            <a:r>
              <a:rPr sz="2400" b="1" spc="-5" dirty="0">
                <a:solidFill>
                  <a:srgbClr val="6F2F9F"/>
                </a:solidFill>
                <a:latin typeface="Trebuchet MS"/>
                <a:cs typeface="Trebuchet MS"/>
              </a:rPr>
              <a:t>которому</a:t>
            </a:r>
            <a:r>
              <a:rPr sz="2400" b="1" spc="-20" dirty="0">
                <a:solidFill>
                  <a:srgbClr val="6F2F9F"/>
                </a:solidFill>
                <a:latin typeface="Trebuchet MS"/>
                <a:cs typeface="Trebuchet MS"/>
              </a:rPr>
              <a:t> </a:t>
            </a:r>
            <a:r>
              <a:rPr sz="2400" b="1" dirty="0">
                <a:solidFill>
                  <a:srgbClr val="6F2F9F"/>
                </a:solidFill>
                <a:latin typeface="Trebuchet MS"/>
                <a:cs typeface="Trebuchet MS"/>
              </a:rPr>
              <a:t>проводилась</a:t>
            </a:r>
            <a:r>
              <a:rPr sz="2400" b="1" spc="-5" dirty="0">
                <a:solidFill>
                  <a:srgbClr val="6F2F9F"/>
                </a:solidFill>
                <a:latin typeface="Trebuchet MS"/>
                <a:cs typeface="Trebuchet MS"/>
              </a:rPr>
              <a:t> регистрация.</a:t>
            </a:r>
            <a:endParaRPr sz="2400" dirty="0">
              <a:latin typeface="Trebuchet MS"/>
              <a:cs typeface="Trebuchet MS"/>
            </a:endParaRPr>
          </a:p>
          <a:p>
            <a:pPr marL="288290" marR="2184400" indent="-276225">
              <a:lnSpc>
                <a:spcPct val="100800"/>
              </a:lnSpc>
              <a:spcBef>
                <a:spcPts val="2030"/>
              </a:spcBef>
              <a:buClr>
                <a:srgbClr val="B03E9A"/>
              </a:buClr>
              <a:buSzPct val="72916"/>
              <a:buFont typeface="Wingdings"/>
              <a:buChar char=""/>
              <a:tabLst>
                <a:tab pos="285750" algn="l"/>
              </a:tabLst>
            </a:pPr>
            <a:r>
              <a:rPr sz="2400" b="1" dirty="0">
                <a:latin typeface="Trebuchet MS"/>
                <a:cs typeface="Trebuchet MS"/>
              </a:rPr>
              <a:t>В </a:t>
            </a:r>
            <a:r>
              <a:rPr sz="2400" b="1" spc="-5" dirty="0">
                <a:latin typeface="Trebuchet MS"/>
                <a:cs typeface="Trebuchet MS"/>
              </a:rPr>
              <a:t>ППЭ </a:t>
            </a:r>
            <a:r>
              <a:rPr sz="2400" b="1" dirty="0">
                <a:latin typeface="Trebuchet MS"/>
                <a:cs typeface="Trebuchet MS"/>
              </a:rPr>
              <a:t>выпускников </a:t>
            </a:r>
            <a:r>
              <a:rPr sz="2400" b="1" spc="-5" dirty="0">
                <a:solidFill>
                  <a:srgbClr val="6F2F9F"/>
                </a:solidFill>
                <a:latin typeface="Trebuchet MS"/>
                <a:cs typeface="Trebuchet MS"/>
              </a:rPr>
              <a:t>сопровождают </a:t>
            </a:r>
            <a:r>
              <a:rPr sz="2400" b="1" dirty="0">
                <a:solidFill>
                  <a:srgbClr val="6F2F9F"/>
                </a:solidFill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уполномоченные</a:t>
            </a:r>
            <a:r>
              <a:rPr sz="2400" b="1" spc="-55" dirty="0">
                <a:latin typeface="Trebuchet MS"/>
                <a:cs typeface="Trebuchet MS"/>
              </a:rPr>
              <a:t> </a:t>
            </a:r>
            <a:r>
              <a:rPr sz="2400" b="1" spc="-5" dirty="0">
                <a:latin typeface="Trebuchet MS"/>
                <a:cs typeface="Trebuchet MS"/>
              </a:rPr>
              <a:t>представители</a:t>
            </a:r>
            <a:r>
              <a:rPr sz="2400" b="1" spc="-55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от </a:t>
            </a:r>
            <a:r>
              <a:rPr sz="2400" b="1" spc="-705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школы,</a:t>
            </a:r>
            <a:r>
              <a:rPr sz="2400" b="1" spc="-5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в</a:t>
            </a:r>
            <a:r>
              <a:rPr sz="2400" b="1" spc="-5" dirty="0">
                <a:latin typeface="Trebuchet MS"/>
                <a:cs typeface="Trebuchet MS"/>
              </a:rPr>
              <a:t> которой</a:t>
            </a:r>
            <a:r>
              <a:rPr sz="2400" b="1" spc="-30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они</a:t>
            </a:r>
            <a:r>
              <a:rPr sz="2400" b="1" spc="-5" dirty="0">
                <a:latin typeface="Trebuchet MS"/>
                <a:cs typeface="Trebuchet MS"/>
              </a:rPr>
              <a:t> обучаются</a:t>
            </a:r>
            <a:endParaRPr sz="24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B03E9A"/>
              </a:buClr>
              <a:buFont typeface="Wingdings"/>
              <a:buChar char=""/>
            </a:pPr>
            <a:endParaRPr sz="2500" dirty="0">
              <a:latin typeface="Trebuchet MS"/>
              <a:cs typeface="Trebuchet MS"/>
            </a:endParaRPr>
          </a:p>
          <a:p>
            <a:pPr marL="285115" indent="-273050">
              <a:lnSpc>
                <a:spcPct val="100000"/>
              </a:lnSpc>
              <a:buClr>
                <a:srgbClr val="B03E9A"/>
              </a:buClr>
              <a:buSzPct val="72916"/>
              <a:buFont typeface="Wingdings"/>
              <a:buChar char=""/>
              <a:tabLst>
                <a:tab pos="285750" algn="l"/>
              </a:tabLst>
            </a:pPr>
            <a:r>
              <a:rPr sz="2400" b="1" dirty="0">
                <a:latin typeface="Trebuchet MS"/>
                <a:cs typeface="Trebuchet MS"/>
              </a:rPr>
              <a:t>ОГЭ</a:t>
            </a:r>
            <a:r>
              <a:rPr sz="2400" b="1" spc="-5" dirty="0">
                <a:latin typeface="Trebuchet MS"/>
                <a:cs typeface="Trebuchet MS"/>
              </a:rPr>
              <a:t> начинается</a:t>
            </a:r>
            <a:r>
              <a:rPr sz="2400" b="1" spc="-10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в</a:t>
            </a:r>
            <a:r>
              <a:rPr sz="2400" b="1" spc="-5" dirty="0">
                <a:latin typeface="Trebuchet MS"/>
                <a:cs typeface="Trebuchet MS"/>
              </a:rPr>
              <a:t> 10:00</a:t>
            </a:r>
            <a:r>
              <a:rPr sz="2400" b="1" spc="20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по</a:t>
            </a:r>
            <a:r>
              <a:rPr sz="2400" b="1" spc="-10" dirty="0">
                <a:latin typeface="Trebuchet MS"/>
                <a:cs typeface="Trebuchet MS"/>
              </a:rPr>
              <a:t> </a:t>
            </a:r>
            <a:r>
              <a:rPr sz="2400" b="1" spc="-5" dirty="0">
                <a:latin typeface="Trebuchet MS"/>
                <a:cs typeface="Trebuchet MS"/>
              </a:rPr>
              <a:t>местному</a:t>
            </a:r>
            <a:endParaRPr sz="2400" dirty="0">
              <a:latin typeface="Trebuchet MS"/>
              <a:cs typeface="Trebuchet MS"/>
            </a:endParaRPr>
          </a:p>
          <a:p>
            <a:pPr marL="288290">
              <a:lnSpc>
                <a:spcPct val="100000"/>
              </a:lnSpc>
              <a:spcBef>
                <a:spcPts val="25"/>
              </a:spcBef>
            </a:pPr>
            <a:r>
              <a:rPr sz="2400" b="1" dirty="0">
                <a:latin typeface="Trebuchet MS"/>
                <a:cs typeface="Trebuchet MS"/>
              </a:rPr>
              <a:t>времени</a:t>
            </a:r>
            <a:r>
              <a:rPr sz="2400" b="1" spc="-35" dirty="0">
                <a:latin typeface="Trebuchet MS"/>
                <a:cs typeface="Trebuchet MS"/>
              </a:rPr>
              <a:t> </a:t>
            </a:r>
            <a:r>
              <a:rPr sz="2400" b="1" spc="-5" dirty="0">
                <a:latin typeface="Trebuchet MS"/>
                <a:cs typeface="Trebuchet MS"/>
              </a:rPr>
              <a:t>(прибыть</a:t>
            </a:r>
            <a:r>
              <a:rPr sz="2400" b="1" spc="-10" dirty="0">
                <a:latin typeface="Trebuchet MS"/>
                <a:cs typeface="Trebuchet MS"/>
              </a:rPr>
              <a:t> </a:t>
            </a:r>
            <a:r>
              <a:rPr sz="2400" b="1" dirty="0">
                <a:latin typeface="Trebuchet MS"/>
                <a:cs typeface="Trebuchet MS"/>
              </a:rPr>
              <a:t>–</a:t>
            </a:r>
            <a:r>
              <a:rPr sz="2400" b="1" spc="-20" dirty="0">
                <a:latin typeface="Trebuchet MS"/>
                <a:cs typeface="Trebuchet MS"/>
              </a:rPr>
              <a:t> </a:t>
            </a:r>
            <a:r>
              <a:rPr sz="2400" b="1" spc="-5" dirty="0" err="1">
                <a:latin typeface="Trebuchet MS"/>
                <a:cs typeface="Trebuchet MS"/>
              </a:rPr>
              <a:t>согласно</a:t>
            </a:r>
            <a:r>
              <a:rPr sz="2400" b="1" spc="-25" dirty="0">
                <a:latin typeface="Trebuchet MS"/>
                <a:cs typeface="Trebuchet MS"/>
              </a:rPr>
              <a:t> </a:t>
            </a:r>
            <a:r>
              <a:rPr sz="2400" b="1" spc="-5" dirty="0" err="1" smtClean="0">
                <a:latin typeface="Trebuchet MS"/>
                <a:cs typeface="Trebuchet MS"/>
              </a:rPr>
              <a:t>график</a:t>
            </a:r>
            <a:r>
              <a:rPr lang="ru-RU" sz="2400" b="1" spc="-5" dirty="0" smtClean="0">
                <a:latin typeface="Trebuchet MS"/>
                <a:cs typeface="Trebuchet MS"/>
              </a:rPr>
              <a:t>у</a:t>
            </a:r>
            <a:r>
              <a:rPr sz="2400" b="1" spc="-5" dirty="0" smtClean="0">
                <a:latin typeface="Trebuchet MS"/>
                <a:cs typeface="Trebuchet MS"/>
              </a:rPr>
              <a:t>)</a:t>
            </a:r>
            <a:endParaRPr sz="24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685800"/>
            <a:ext cx="8077200" cy="50789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4015"/>
              </a:lnSpc>
              <a:spcBef>
                <a:spcPts val="105"/>
              </a:spcBef>
            </a:pPr>
            <a:r>
              <a:rPr sz="3500" b="1" i="1" spc="-25" dirty="0" err="1" smtClean="0">
                <a:solidFill>
                  <a:srgbClr val="FF0000"/>
                </a:solidFill>
                <a:latin typeface="Trebuchet MS"/>
                <a:cs typeface="Trebuchet MS"/>
              </a:rPr>
              <a:t>Разрешается</a:t>
            </a:r>
            <a:r>
              <a:rPr sz="3500" b="1" i="1" spc="-20" dirty="0" smtClean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3500" b="1" i="1" dirty="0" err="1" smtClean="0">
                <a:solidFill>
                  <a:srgbClr val="FF0000"/>
                </a:solidFill>
                <a:latin typeface="Trebuchet MS"/>
                <a:cs typeface="Trebuchet MS"/>
              </a:rPr>
              <a:t>пользоваться</a:t>
            </a:r>
            <a:r>
              <a:rPr sz="3500" b="1" i="1" spc="5" dirty="0" smtClean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3500" b="1" i="1" dirty="0">
                <a:solidFill>
                  <a:srgbClr val="FF0000"/>
                </a:solidFill>
                <a:latin typeface="Trebuchet MS"/>
                <a:cs typeface="Trebuchet MS"/>
              </a:rPr>
              <a:t>на </a:t>
            </a:r>
            <a:r>
              <a:rPr sz="3500" b="1" i="1" spc="-5" dirty="0">
                <a:solidFill>
                  <a:srgbClr val="FF0000"/>
                </a:solidFill>
                <a:latin typeface="Trebuchet MS"/>
                <a:cs typeface="Trebuchet MS"/>
              </a:rPr>
              <a:t>ОГЭ</a:t>
            </a:r>
            <a:r>
              <a:rPr sz="3500" b="1" spc="-5" dirty="0" smtClean="0">
                <a:latin typeface="Trebuchet MS"/>
                <a:cs typeface="Trebuchet MS"/>
              </a:rPr>
              <a:t>:</a:t>
            </a:r>
            <a:endParaRPr sz="3500" dirty="0">
              <a:latin typeface="Trebuchet MS"/>
              <a:cs typeface="Trebuchet MS"/>
            </a:endParaRPr>
          </a:p>
          <a:p>
            <a:pPr marL="307975" indent="-295910">
              <a:lnSpc>
                <a:spcPts val="4440"/>
              </a:lnSpc>
              <a:buClr>
                <a:srgbClr val="B03E9A"/>
              </a:buClr>
              <a:buSzPct val="70000"/>
              <a:buFont typeface="Wingdings"/>
              <a:buChar char=""/>
              <a:tabLst>
                <a:tab pos="308610" algn="l"/>
              </a:tabLst>
            </a:pPr>
            <a:r>
              <a:rPr sz="4000" b="1" spc="-5" dirty="0">
                <a:solidFill>
                  <a:srgbClr val="AC66BA"/>
                </a:solidFill>
                <a:latin typeface="Trebuchet MS"/>
                <a:cs typeface="Trebuchet MS"/>
              </a:rPr>
              <a:t>по</a:t>
            </a:r>
            <a:r>
              <a:rPr sz="4000" b="1" spc="-15" dirty="0">
                <a:solidFill>
                  <a:srgbClr val="AC66BA"/>
                </a:solidFill>
                <a:latin typeface="Trebuchet MS"/>
                <a:cs typeface="Trebuchet MS"/>
              </a:rPr>
              <a:t> </a:t>
            </a:r>
            <a:r>
              <a:rPr sz="4000" b="1" spc="-10" dirty="0">
                <a:solidFill>
                  <a:srgbClr val="AC66BA"/>
                </a:solidFill>
                <a:latin typeface="Trebuchet MS"/>
                <a:cs typeface="Trebuchet MS"/>
              </a:rPr>
              <a:t>математике</a:t>
            </a:r>
            <a:r>
              <a:rPr sz="4000" b="1" spc="5" dirty="0">
                <a:solidFill>
                  <a:srgbClr val="AC66BA"/>
                </a:solidFill>
                <a:latin typeface="Trebuchet MS"/>
                <a:cs typeface="Trebuchet MS"/>
              </a:rPr>
              <a:t> </a:t>
            </a:r>
            <a:r>
              <a:rPr sz="4000" b="1" spc="-5" dirty="0">
                <a:latin typeface="Trebuchet MS"/>
                <a:cs typeface="Trebuchet MS"/>
              </a:rPr>
              <a:t>–</a:t>
            </a:r>
            <a:r>
              <a:rPr sz="4000" b="1" spc="-15" dirty="0">
                <a:latin typeface="Trebuchet MS"/>
                <a:cs typeface="Trebuchet MS"/>
              </a:rPr>
              <a:t> </a:t>
            </a:r>
            <a:r>
              <a:rPr sz="4000" b="1" spc="-5" dirty="0">
                <a:latin typeface="Trebuchet MS"/>
                <a:cs typeface="Trebuchet MS"/>
              </a:rPr>
              <a:t>линейкой,</a:t>
            </a:r>
            <a:endParaRPr sz="4000" dirty="0">
              <a:latin typeface="Trebuchet MS"/>
              <a:cs typeface="Trebuchet MS"/>
            </a:endParaRPr>
          </a:p>
          <a:p>
            <a:pPr marL="307975" indent="-295910">
              <a:lnSpc>
                <a:spcPts val="4440"/>
              </a:lnSpc>
              <a:buClr>
                <a:srgbClr val="B03E9A"/>
              </a:buClr>
              <a:buSzPct val="70000"/>
              <a:buFont typeface="Wingdings"/>
              <a:buChar char=""/>
              <a:tabLst>
                <a:tab pos="308610" algn="l"/>
              </a:tabLst>
            </a:pPr>
            <a:r>
              <a:rPr sz="4000" b="1" spc="-5" dirty="0">
                <a:solidFill>
                  <a:srgbClr val="AC66BA"/>
                </a:solidFill>
                <a:latin typeface="Trebuchet MS"/>
                <a:cs typeface="Trebuchet MS"/>
              </a:rPr>
              <a:t>по</a:t>
            </a:r>
            <a:r>
              <a:rPr sz="4000" b="1" spc="-35" dirty="0">
                <a:solidFill>
                  <a:srgbClr val="AC66BA"/>
                </a:solidFill>
                <a:latin typeface="Trebuchet MS"/>
                <a:cs typeface="Trebuchet MS"/>
              </a:rPr>
              <a:t> </a:t>
            </a:r>
            <a:r>
              <a:rPr sz="4000" b="1" spc="-10" dirty="0">
                <a:solidFill>
                  <a:srgbClr val="AC66BA"/>
                </a:solidFill>
                <a:latin typeface="Trebuchet MS"/>
                <a:cs typeface="Trebuchet MS"/>
              </a:rPr>
              <a:t>химии</a:t>
            </a:r>
            <a:r>
              <a:rPr sz="4000" b="1" spc="-30" dirty="0">
                <a:solidFill>
                  <a:srgbClr val="AC66BA"/>
                </a:solidFill>
                <a:latin typeface="Trebuchet MS"/>
                <a:cs typeface="Trebuchet MS"/>
              </a:rPr>
              <a:t> </a:t>
            </a:r>
            <a:r>
              <a:rPr sz="4000" b="1" spc="-5" dirty="0">
                <a:latin typeface="Trebuchet MS"/>
                <a:cs typeface="Trebuchet MS"/>
              </a:rPr>
              <a:t>–</a:t>
            </a:r>
            <a:endParaRPr sz="4000" dirty="0">
              <a:latin typeface="Trebuchet MS"/>
              <a:cs typeface="Trebuchet MS"/>
            </a:endParaRPr>
          </a:p>
          <a:p>
            <a:pPr marL="317500" marR="2277745">
              <a:lnSpc>
                <a:spcPts val="4440"/>
              </a:lnSpc>
              <a:spcBef>
                <a:spcPts val="265"/>
              </a:spcBef>
            </a:pPr>
            <a:r>
              <a:rPr sz="4000" b="1" spc="-5" dirty="0">
                <a:latin typeface="Trebuchet MS"/>
                <a:cs typeface="Trebuchet MS"/>
              </a:rPr>
              <a:t>непрограм</a:t>
            </a:r>
            <a:r>
              <a:rPr sz="4000" b="1" spc="5" dirty="0">
                <a:latin typeface="Trebuchet MS"/>
                <a:cs typeface="Trebuchet MS"/>
              </a:rPr>
              <a:t>м</a:t>
            </a:r>
            <a:r>
              <a:rPr sz="4000" b="1" spc="-10" dirty="0">
                <a:latin typeface="Trebuchet MS"/>
                <a:cs typeface="Trebuchet MS"/>
              </a:rPr>
              <a:t>ируемым  </a:t>
            </a:r>
            <a:r>
              <a:rPr sz="4000" b="1" spc="-5" dirty="0">
                <a:latin typeface="Trebuchet MS"/>
                <a:cs typeface="Trebuchet MS"/>
              </a:rPr>
              <a:t>калькулятором,</a:t>
            </a:r>
            <a:endParaRPr sz="4000" dirty="0">
              <a:latin typeface="Trebuchet MS"/>
              <a:cs typeface="Trebuchet MS"/>
            </a:endParaRPr>
          </a:p>
          <a:p>
            <a:pPr marL="317500" marR="1847850" indent="-304800">
              <a:lnSpc>
                <a:spcPts val="4440"/>
              </a:lnSpc>
              <a:spcBef>
                <a:spcPts val="5"/>
              </a:spcBef>
              <a:buClr>
                <a:srgbClr val="B03E9A"/>
              </a:buClr>
              <a:buSzPct val="70000"/>
              <a:buFont typeface="Wingdings"/>
              <a:buChar char=""/>
              <a:tabLst>
                <a:tab pos="308610" algn="l"/>
              </a:tabLst>
            </a:pPr>
            <a:r>
              <a:rPr sz="4000" b="1" spc="-5" dirty="0">
                <a:solidFill>
                  <a:srgbClr val="AC66BA"/>
                </a:solidFill>
                <a:latin typeface="Trebuchet MS"/>
                <a:cs typeface="Trebuchet MS"/>
              </a:rPr>
              <a:t>по</a:t>
            </a:r>
            <a:r>
              <a:rPr sz="4000" b="1" spc="-35" dirty="0">
                <a:solidFill>
                  <a:srgbClr val="AC66BA"/>
                </a:solidFill>
                <a:latin typeface="Trebuchet MS"/>
                <a:cs typeface="Trebuchet MS"/>
              </a:rPr>
              <a:t> </a:t>
            </a:r>
            <a:r>
              <a:rPr sz="4000" b="1" spc="-5" dirty="0">
                <a:solidFill>
                  <a:srgbClr val="AC66BA"/>
                </a:solidFill>
                <a:latin typeface="Trebuchet MS"/>
                <a:cs typeface="Trebuchet MS"/>
              </a:rPr>
              <a:t>физике, географии, </a:t>
            </a:r>
            <a:r>
              <a:rPr sz="4000" b="1" spc="-1190" dirty="0">
                <a:solidFill>
                  <a:srgbClr val="AC66BA"/>
                </a:solidFill>
                <a:latin typeface="Trebuchet MS"/>
                <a:cs typeface="Trebuchet MS"/>
              </a:rPr>
              <a:t> </a:t>
            </a:r>
            <a:r>
              <a:rPr sz="4000" b="1" spc="-5" dirty="0">
                <a:solidFill>
                  <a:srgbClr val="AC66BA"/>
                </a:solidFill>
                <a:latin typeface="Trebuchet MS"/>
                <a:cs typeface="Trebuchet MS"/>
              </a:rPr>
              <a:t>биологии </a:t>
            </a:r>
            <a:r>
              <a:rPr sz="4000" b="1" spc="-5" dirty="0">
                <a:latin typeface="Trebuchet MS"/>
                <a:cs typeface="Trebuchet MS"/>
              </a:rPr>
              <a:t>– </a:t>
            </a:r>
            <a:r>
              <a:rPr sz="4000" b="1" spc="-10" dirty="0">
                <a:latin typeface="Trebuchet MS"/>
                <a:cs typeface="Trebuchet MS"/>
              </a:rPr>
              <a:t>линейкой, </a:t>
            </a:r>
            <a:r>
              <a:rPr sz="4000" b="1" spc="-5" dirty="0">
                <a:latin typeface="Trebuchet MS"/>
                <a:cs typeface="Trebuchet MS"/>
              </a:rPr>
              <a:t> непрограммируемым</a:t>
            </a:r>
            <a:endParaRPr sz="4000" dirty="0">
              <a:latin typeface="Trebuchet MS"/>
              <a:cs typeface="Trebuchet MS"/>
            </a:endParaRPr>
          </a:p>
          <a:p>
            <a:pPr marL="317500">
              <a:lnSpc>
                <a:spcPts val="4355"/>
              </a:lnSpc>
            </a:pPr>
            <a:r>
              <a:rPr sz="4000" b="1" spc="-5" dirty="0" err="1" smtClean="0">
                <a:latin typeface="Trebuchet MS"/>
                <a:cs typeface="Trebuchet MS"/>
              </a:rPr>
              <a:t>калькулятором</a:t>
            </a:r>
            <a:endParaRPr sz="40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00" y="381000"/>
            <a:ext cx="8030209" cy="633186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3200" b="1" i="1" spc="-5" dirty="0">
                <a:latin typeface="Trebuchet MS"/>
                <a:cs typeface="Trebuchet MS"/>
              </a:rPr>
              <a:t>На</a:t>
            </a:r>
            <a:r>
              <a:rPr sz="3200" b="1" i="1" spc="-15" dirty="0">
                <a:latin typeface="Trebuchet MS"/>
                <a:cs typeface="Trebuchet MS"/>
              </a:rPr>
              <a:t> </a:t>
            </a:r>
            <a:r>
              <a:rPr sz="3200" b="1" i="1" spc="-5" dirty="0" err="1">
                <a:latin typeface="Trebuchet MS"/>
                <a:cs typeface="Trebuchet MS"/>
              </a:rPr>
              <a:t>экзаменах</a:t>
            </a:r>
            <a:r>
              <a:rPr sz="3200" b="1" i="1" spc="5" dirty="0">
                <a:latin typeface="Trebuchet MS"/>
                <a:cs typeface="Trebuchet MS"/>
              </a:rPr>
              <a:t> </a:t>
            </a:r>
            <a:r>
              <a:rPr sz="3200" b="1" i="1" spc="-5" dirty="0" err="1" smtClean="0">
                <a:solidFill>
                  <a:srgbClr val="FF0000"/>
                </a:solidFill>
                <a:latin typeface="Trebuchet MS"/>
                <a:cs typeface="Trebuchet MS"/>
              </a:rPr>
              <a:t>запрещено</a:t>
            </a:r>
            <a:r>
              <a:rPr sz="3200" b="1" i="1" spc="25" dirty="0" smtClean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3200" b="1" i="1" spc="-5" dirty="0" err="1" smtClean="0">
                <a:latin typeface="Trebuchet MS"/>
                <a:cs typeface="Trebuchet MS"/>
              </a:rPr>
              <a:t>использовать</a:t>
            </a:r>
            <a:r>
              <a:rPr lang="ru-RU" sz="3200" b="1" i="1" spc="-5" dirty="0" smtClean="0">
                <a:latin typeface="Trebuchet MS"/>
                <a:cs typeface="Trebuchet MS"/>
              </a:rPr>
              <a:t>:</a:t>
            </a:r>
            <a:r>
              <a:rPr sz="3200" b="1" i="1" spc="5" dirty="0" smtClean="0">
                <a:latin typeface="Trebuchet MS"/>
                <a:cs typeface="Trebuchet MS"/>
              </a:rPr>
              <a:t> </a:t>
            </a:r>
            <a:endParaRPr sz="2900" dirty="0">
              <a:latin typeface="Trebuchet MS"/>
              <a:cs typeface="Trebuchet MS"/>
            </a:endParaRPr>
          </a:p>
          <a:p>
            <a:pPr marL="287020" marR="483870" indent="-287020">
              <a:lnSpc>
                <a:spcPts val="3290"/>
              </a:lnSpc>
              <a:buClr>
                <a:srgbClr val="B03E9A"/>
              </a:buClr>
              <a:buSzPct val="73214"/>
              <a:buFont typeface="Wingdings"/>
              <a:buChar char=""/>
              <a:tabLst>
                <a:tab pos="287020" algn="l"/>
              </a:tabLst>
            </a:pPr>
            <a:r>
              <a:rPr sz="2800" b="1" spc="-5" dirty="0">
                <a:solidFill>
                  <a:srgbClr val="AC66BA"/>
                </a:solidFill>
                <a:latin typeface="Trebuchet MS"/>
                <a:cs typeface="Trebuchet MS"/>
              </a:rPr>
              <a:t>мобильные</a:t>
            </a:r>
            <a:r>
              <a:rPr sz="2800" b="1" spc="15" dirty="0">
                <a:solidFill>
                  <a:srgbClr val="AC66BA"/>
                </a:solidFill>
                <a:latin typeface="Trebuchet MS"/>
                <a:cs typeface="Trebuchet MS"/>
              </a:rPr>
              <a:t> </a:t>
            </a:r>
            <a:r>
              <a:rPr sz="2800" b="1" spc="-5" dirty="0">
                <a:solidFill>
                  <a:srgbClr val="AC66BA"/>
                </a:solidFill>
                <a:latin typeface="Trebuchet MS"/>
                <a:cs typeface="Trebuchet MS"/>
              </a:rPr>
              <a:t>телефоны</a:t>
            </a:r>
            <a:r>
              <a:rPr sz="2800" b="1" spc="15" dirty="0">
                <a:solidFill>
                  <a:srgbClr val="AC66BA"/>
                </a:solidFill>
                <a:latin typeface="Trebuchet MS"/>
                <a:cs typeface="Trebuchet MS"/>
              </a:rPr>
              <a:t> </a:t>
            </a:r>
            <a:r>
              <a:rPr sz="2800" b="1" spc="-10" dirty="0">
                <a:latin typeface="Trebuchet MS"/>
                <a:cs typeface="Trebuchet MS"/>
              </a:rPr>
              <a:t>или</a:t>
            </a:r>
            <a:r>
              <a:rPr sz="2800" b="1" spc="-5" dirty="0">
                <a:latin typeface="Trebuchet MS"/>
                <a:cs typeface="Trebuchet MS"/>
              </a:rPr>
              <a:t> </a:t>
            </a:r>
            <a:r>
              <a:rPr sz="2800" b="1" spc="-10" dirty="0">
                <a:latin typeface="Trebuchet MS"/>
                <a:cs typeface="Trebuchet MS"/>
              </a:rPr>
              <a:t>иные</a:t>
            </a:r>
            <a:r>
              <a:rPr sz="2800" b="1" spc="10" dirty="0">
                <a:latin typeface="Trebuchet MS"/>
                <a:cs typeface="Trebuchet MS"/>
              </a:rPr>
              <a:t> </a:t>
            </a:r>
            <a:r>
              <a:rPr sz="2800" b="1" spc="-10" dirty="0">
                <a:latin typeface="Trebuchet MS"/>
                <a:cs typeface="Trebuchet MS"/>
              </a:rPr>
              <a:t>средства </a:t>
            </a:r>
            <a:r>
              <a:rPr sz="2800" b="1" spc="-830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связи;</a:t>
            </a:r>
            <a:endParaRPr sz="2800" dirty="0">
              <a:latin typeface="Trebuchet MS"/>
              <a:cs typeface="Trebuchet MS"/>
            </a:endParaRPr>
          </a:p>
          <a:p>
            <a:pPr marL="287020" marR="926465" indent="-287020">
              <a:lnSpc>
                <a:spcPts val="3290"/>
              </a:lnSpc>
              <a:buClr>
                <a:srgbClr val="B03E9A"/>
              </a:buClr>
              <a:buSzPct val="73214"/>
              <a:buFont typeface="Wingdings"/>
              <a:buChar char=""/>
              <a:tabLst>
                <a:tab pos="287020" algn="l"/>
              </a:tabLst>
            </a:pPr>
            <a:r>
              <a:rPr sz="2800" b="1" spc="-5" dirty="0">
                <a:latin typeface="Trebuchet MS"/>
                <a:cs typeface="Trebuchet MS"/>
              </a:rPr>
              <a:t>любые электронно-вычислительные </a:t>
            </a:r>
            <a:r>
              <a:rPr sz="2800" b="1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устройства</a:t>
            </a:r>
            <a:r>
              <a:rPr sz="2800" b="1" spc="45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и</a:t>
            </a:r>
            <a:r>
              <a:rPr sz="2800" b="1" spc="10" dirty="0">
                <a:latin typeface="Trebuchet MS"/>
                <a:cs typeface="Trebuchet MS"/>
              </a:rPr>
              <a:t> </a:t>
            </a:r>
            <a:r>
              <a:rPr sz="2800" b="1" spc="-10" dirty="0">
                <a:latin typeface="Trebuchet MS"/>
                <a:cs typeface="Trebuchet MS"/>
              </a:rPr>
              <a:t>справочные</a:t>
            </a:r>
            <a:r>
              <a:rPr sz="2800" b="1" spc="55" dirty="0">
                <a:latin typeface="Trebuchet MS"/>
                <a:cs typeface="Trebuchet MS"/>
              </a:rPr>
              <a:t> </a:t>
            </a:r>
            <a:r>
              <a:rPr sz="2800" b="1" spc="-10" dirty="0">
                <a:latin typeface="Trebuchet MS"/>
                <a:cs typeface="Trebuchet MS"/>
              </a:rPr>
              <a:t>материалы</a:t>
            </a:r>
            <a:r>
              <a:rPr sz="2800" b="1" spc="40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и </a:t>
            </a:r>
            <a:r>
              <a:rPr sz="2800" b="1" spc="-830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устройства.</a:t>
            </a:r>
            <a:endParaRPr sz="2800" dirty="0">
              <a:latin typeface="Trebuchet MS"/>
              <a:cs typeface="Trebuchet MS"/>
            </a:endParaRPr>
          </a:p>
          <a:p>
            <a:pPr marL="12700">
              <a:lnSpc>
                <a:spcPts val="3150"/>
              </a:lnSpc>
            </a:pPr>
            <a:r>
              <a:rPr sz="2800" b="1" spc="-10" dirty="0">
                <a:latin typeface="Trebuchet MS"/>
                <a:cs typeface="Trebuchet MS"/>
              </a:rPr>
              <a:t>Также</a:t>
            </a:r>
            <a:r>
              <a:rPr sz="2800" b="1" spc="5" dirty="0">
                <a:latin typeface="Trebuchet MS"/>
                <a:cs typeface="Trebuchet MS"/>
              </a:rPr>
              <a:t> </a:t>
            </a:r>
            <a:r>
              <a:rPr sz="2800" b="1" spc="-10" dirty="0">
                <a:latin typeface="Trebuchet MS"/>
                <a:cs typeface="Trebuchet MS"/>
              </a:rPr>
              <a:t>запрещаются:</a:t>
            </a:r>
            <a:endParaRPr sz="2800" dirty="0">
              <a:latin typeface="Trebuchet MS"/>
              <a:cs typeface="Trebuchet MS"/>
            </a:endParaRPr>
          </a:p>
          <a:p>
            <a:pPr marL="287020" indent="-274320">
              <a:lnSpc>
                <a:spcPts val="3290"/>
              </a:lnSpc>
              <a:buClr>
                <a:srgbClr val="B03E9A"/>
              </a:buClr>
              <a:buSzPct val="73214"/>
              <a:buFont typeface="Wingdings"/>
              <a:buChar char=""/>
              <a:tabLst>
                <a:tab pos="287020" algn="l"/>
              </a:tabLst>
            </a:pPr>
            <a:r>
              <a:rPr sz="2800" b="1" spc="-5" dirty="0">
                <a:latin typeface="Trebuchet MS"/>
                <a:cs typeface="Trebuchet MS"/>
              </a:rPr>
              <a:t>разговоры,</a:t>
            </a:r>
            <a:endParaRPr sz="2800" dirty="0">
              <a:latin typeface="Trebuchet MS"/>
              <a:cs typeface="Trebuchet MS"/>
            </a:endParaRPr>
          </a:p>
          <a:p>
            <a:pPr marL="287020" indent="-274320">
              <a:lnSpc>
                <a:spcPts val="3290"/>
              </a:lnSpc>
              <a:buClr>
                <a:srgbClr val="B03E9A"/>
              </a:buClr>
              <a:buSzPct val="73214"/>
              <a:buFont typeface="Wingdings"/>
              <a:buChar char=""/>
              <a:tabLst>
                <a:tab pos="287020" algn="l"/>
              </a:tabLst>
            </a:pPr>
            <a:r>
              <a:rPr sz="2800" b="1" spc="-5" dirty="0">
                <a:latin typeface="Trebuchet MS"/>
                <a:cs typeface="Trebuchet MS"/>
              </a:rPr>
              <a:t>вставания</a:t>
            </a:r>
            <a:r>
              <a:rPr sz="2800" b="1" spc="25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с</a:t>
            </a:r>
            <a:r>
              <a:rPr sz="2800" b="1" spc="-30" dirty="0">
                <a:latin typeface="Trebuchet MS"/>
                <a:cs typeface="Trebuchet MS"/>
              </a:rPr>
              <a:t> </a:t>
            </a:r>
            <a:r>
              <a:rPr sz="2800" b="1" spc="-10" dirty="0">
                <a:latin typeface="Trebuchet MS"/>
                <a:cs typeface="Trebuchet MS"/>
              </a:rPr>
              <a:t>мест,</a:t>
            </a:r>
            <a:endParaRPr sz="2800" dirty="0">
              <a:latin typeface="Trebuchet MS"/>
              <a:cs typeface="Trebuchet MS"/>
            </a:endParaRPr>
          </a:p>
          <a:p>
            <a:pPr marL="287020" indent="-274320">
              <a:lnSpc>
                <a:spcPts val="3290"/>
              </a:lnSpc>
              <a:buClr>
                <a:srgbClr val="B03E9A"/>
              </a:buClr>
              <a:buSzPct val="73214"/>
              <a:buFont typeface="Wingdings"/>
              <a:buChar char=""/>
              <a:tabLst>
                <a:tab pos="287020" algn="l"/>
              </a:tabLst>
            </a:pPr>
            <a:r>
              <a:rPr sz="2800" b="1" spc="-10" dirty="0">
                <a:latin typeface="Trebuchet MS"/>
                <a:cs typeface="Trebuchet MS"/>
              </a:rPr>
              <a:t>пересаживания,</a:t>
            </a:r>
            <a:endParaRPr sz="2800" dirty="0">
              <a:latin typeface="Trebuchet MS"/>
              <a:cs typeface="Trebuchet MS"/>
            </a:endParaRPr>
          </a:p>
          <a:p>
            <a:pPr marL="287020" indent="-274320">
              <a:lnSpc>
                <a:spcPts val="3290"/>
              </a:lnSpc>
              <a:buClr>
                <a:srgbClr val="B03E9A"/>
              </a:buClr>
              <a:buSzPct val="73214"/>
              <a:buFont typeface="Wingdings"/>
              <a:buChar char=""/>
              <a:tabLst>
                <a:tab pos="287020" algn="l"/>
              </a:tabLst>
            </a:pPr>
            <a:r>
              <a:rPr sz="2800" b="1" spc="-5" dirty="0">
                <a:solidFill>
                  <a:srgbClr val="6F2F9F"/>
                </a:solidFill>
                <a:latin typeface="Trebuchet MS"/>
                <a:cs typeface="Trebuchet MS"/>
              </a:rPr>
              <a:t>списывания</a:t>
            </a:r>
            <a:r>
              <a:rPr sz="2800" b="1" dirty="0">
                <a:solidFill>
                  <a:srgbClr val="6F2F9F"/>
                </a:solidFill>
                <a:latin typeface="Trebuchet MS"/>
                <a:cs typeface="Trebuchet MS"/>
              </a:rPr>
              <a:t> </a:t>
            </a:r>
            <a:r>
              <a:rPr sz="2800" b="1" spc="-5" dirty="0">
                <a:solidFill>
                  <a:srgbClr val="6F2F9F"/>
                </a:solidFill>
                <a:latin typeface="Trebuchet MS"/>
                <a:cs typeface="Trebuchet MS"/>
              </a:rPr>
              <a:t>(шпаргалки),</a:t>
            </a:r>
            <a:endParaRPr sz="2800" dirty="0">
              <a:latin typeface="Trebuchet MS"/>
              <a:cs typeface="Trebuchet MS"/>
            </a:endParaRPr>
          </a:p>
          <a:p>
            <a:pPr marL="286385" marR="5080" indent="-274320">
              <a:lnSpc>
                <a:spcPts val="2690"/>
              </a:lnSpc>
              <a:spcBef>
                <a:spcPts val="615"/>
              </a:spcBef>
              <a:buClr>
                <a:srgbClr val="B03E9A"/>
              </a:buClr>
              <a:buSzPct val="73214"/>
              <a:buFont typeface="Wingdings"/>
              <a:buChar char=""/>
              <a:tabLst>
                <a:tab pos="287020" algn="l"/>
              </a:tabLst>
            </a:pPr>
            <a:r>
              <a:rPr sz="2800" b="1" spc="-5" dirty="0">
                <a:latin typeface="Trebuchet MS"/>
                <a:cs typeface="Trebuchet MS"/>
              </a:rPr>
              <a:t>обмен любыми</a:t>
            </a:r>
            <a:r>
              <a:rPr sz="2800" b="1" spc="5" dirty="0">
                <a:latin typeface="Trebuchet MS"/>
                <a:cs typeface="Trebuchet MS"/>
              </a:rPr>
              <a:t> </a:t>
            </a:r>
            <a:r>
              <a:rPr sz="2800" b="1" spc="-10" dirty="0">
                <a:latin typeface="Trebuchet MS"/>
                <a:cs typeface="Trebuchet MS"/>
              </a:rPr>
              <a:t>материалами</a:t>
            </a:r>
            <a:r>
              <a:rPr sz="2800" b="1" spc="40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и</a:t>
            </a:r>
            <a:r>
              <a:rPr sz="2800" b="1" spc="-10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предметами, </a:t>
            </a:r>
            <a:r>
              <a:rPr sz="2800" b="1" spc="-830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хождение</a:t>
            </a:r>
            <a:r>
              <a:rPr sz="2800" b="1" spc="15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по</a:t>
            </a:r>
            <a:r>
              <a:rPr sz="2800" b="1" spc="10" dirty="0">
                <a:latin typeface="Trebuchet MS"/>
                <a:cs typeface="Trebuchet MS"/>
              </a:rPr>
              <a:t> </a:t>
            </a:r>
            <a:r>
              <a:rPr sz="2800" b="1" spc="-10" dirty="0">
                <a:latin typeface="Trebuchet MS"/>
                <a:cs typeface="Trebuchet MS"/>
              </a:rPr>
              <a:t>ППЭ</a:t>
            </a:r>
            <a:r>
              <a:rPr sz="2800" b="1" spc="5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во</a:t>
            </a:r>
            <a:r>
              <a:rPr sz="2800" b="1" spc="-10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время</a:t>
            </a:r>
            <a:r>
              <a:rPr sz="2800" b="1" spc="5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экзамена</a:t>
            </a:r>
            <a:r>
              <a:rPr sz="2800" b="1" spc="10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без </a:t>
            </a:r>
            <a:r>
              <a:rPr sz="2800" b="1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сопровождения.</a:t>
            </a:r>
            <a:endParaRPr sz="28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3400" y="1066800"/>
            <a:ext cx="6907530" cy="464439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56515" marR="45720" indent="635" algn="ctr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latin typeface="Trebuchet MS"/>
                <a:cs typeface="Trebuchet MS"/>
              </a:rPr>
              <a:t>Если </a:t>
            </a:r>
            <a:r>
              <a:rPr sz="3600" b="1" dirty="0">
                <a:latin typeface="Trebuchet MS"/>
                <a:cs typeface="Trebuchet MS"/>
              </a:rPr>
              <a:t>обучающийся </a:t>
            </a:r>
            <a:r>
              <a:rPr sz="3600" b="1" dirty="0">
                <a:solidFill>
                  <a:srgbClr val="C00000"/>
                </a:solidFill>
                <a:latin typeface="Trebuchet MS"/>
                <a:cs typeface="Trebuchet MS"/>
              </a:rPr>
              <a:t>по </a:t>
            </a:r>
            <a:r>
              <a:rPr sz="3600" b="1" spc="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3600" b="1" spc="-5" dirty="0">
                <a:solidFill>
                  <a:srgbClr val="C00000"/>
                </a:solidFill>
                <a:latin typeface="Trebuchet MS"/>
                <a:cs typeface="Trebuchet MS"/>
              </a:rPr>
              <a:t>состоянию здоровья </a:t>
            </a:r>
            <a:r>
              <a:rPr sz="3600" b="1" dirty="0">
                <a:latin typeface="Trebuchet MS"/>
                <a:cs typeface="Trebuchet MS"/>
              </a:rPr>
              <a:t>не </a:t>
            </a:r>
            <a:r>
              <a:rPr sz="3600" b="1" spc="-5" dirty="0">
                <a:latin typeface="Trebuchet MS"/>
                <a:cs typeface="Trebuchet MS"/>
              </a:rPr>
              <a:t>может </a:t>
            </a:r>
            <a:r>
              <a:rPr sz="3600" b="1" spc="-1070" dirty="0">
                <a:latin typeface="Trebuchet MS"/>
                <a:cs typeface="Trebuchet MS"/>
              </a:rPr>
              <a:t> </a:t>
            </a:r>
            <a:r>
              <a:rPr sz="3600" b="1" spc="-5" dirty="0">
                <a:latin typeface="Trebuchet MS"/>
                <a:cs typeface="Trebuchet MS"/>
              </a:rPr>
              <a:t>завершить</a:t>
            </a:r>
            <a:r>
              <a:rPr sz="3600" b="1" spc="15" dirty="0">
                <a:latin typeface="Trebuchet MS"/>
                <a:cs typeface="Trebuchet MS"/>
              </a:rPr>
              <a:t> </a:t>
            </a:r>
            <a:r>
              <a:rPr sz="3600" b="1" spc="-5" dirty="0">
                <a:latin typeface="Trebuchet MS"/>
                <a:cs typeface="Trebuchet MS"/>
              </a:rPr>
              <a:t>выполнение</a:t>
            </a:r>
            <a:endParaRPr sz="3600" dirty="0">
              <a:latin typeface="Trebuchet MS"/>
              <a:cs typeface="Trebuchet MS"/>
            </a:endParaRPr>
          </a:p>
          <a:p>
            <a:pPr marL="5080" algn="ctr">
              <a:lnSpc>
                <a:spcPct val="100000"/>
              </a:lnSpc>
            </a:pPr>
            <a:r>
              <a:rPr sz="3600" b="1" dirty="0">
                <a:latin typeface="Trebuchet MS"/>
                <a:cs typeface="Trebuchet MS"/>
              </a:rPr>
              <a:t>экзаменационной</a:t>
            </a:r>
            <a:r>
              <a:rPr sz="3600" b="1" spc="-55" dirty="0">
                <a:latin typeface="Trebuchet MS"/>
                <a:cs typeface="Trebuchet MS"/>
              </a:rPr>
              <a:t> </a:t>
            </a:r>
            <a:r>
              <a:rPr sz="3600" b="1" dirty="0">
                <a:latin typeface="Trebuchet MS"/>
                <a:cs typeface="Trebuchet MS"/>
              </a:rPr>
              <a:t>работы,</a:t>
            </a:r>
            <a:endParaRPr sz="3600" dirty="0">
              <a:latin typeface="Trebuchet MS"/>
              <a:cs typeface="Trebuchet MS"/>
            </a:endParaRPr>
          </a:p>
          <a:p>
            <a:pPr marL="657225" marR="643890" algn="ctr">
              <a:lnSpc>
                <a:spcPct val="100000"/>
              </a:lnSpc>
              <a:spcBef>
                <a:spcPts val="600"/>
              </a:spcBef>
            </a:pPr>
            <a:r>
              <a:rPr sz="3600" b="1" dirty="0">
                <a:latin typeface="Trebuchet MS"/>
                <a:cs typeface="Trebuchet MS"/>
              </a:rPr>
              <a:t>то</a:t>
            </a:r>
            <a:r>
              <a:rPr sz="3600" b="1" spc="-20" dirty="0">
                <a:latin typeface="Trebuchet MS"/>
                <a:cs typeface="Trebuchet MS"/>
              </a:rPr>
              <a:t> </a:t>
            </a:r>
            <a:r>
              <a:rPr sz="3600" b="1" dirty="0">
                <a:latin typeface="Trebuchet MS"/>
                <a:cs typeface="Trebuchet MS"/>
              </a:rPr>
              <a:t>он</a:t>
            </a:r>
            <a:r>
              <a:rPr sz="3600" b="1" spc="-15" dirty="0">
                <a:latin typeface="Trebuchet MS"/>
                <a:cs typeface="Trebuchet MS"/>
              </a:rPr>
              <a:t> </a:t>
            </a:r>
            <a:r>
              <a:rPr sz="3600" b="1" dirty="0">
                <a:latin typeface="Trebuchet MS"/>
                <a:cs typeface="Trebuchet MS"/>
              </a:rPr>
              <a:t>досрочно</a:t>
            </a:r>
            <a:r>
              <a:rPr sz="3600" b="1" spc="-30" dirty="0">
                <a:latin typeface="Trebuchet MS"/>
                <a:cs typeface="Trebuchet MS"/>
              </a:rPr>
              <a:t> </a:t>
            </a:r>
            <a:r>
              <a:rPr sz="3600" b="1" spc="-5" dirty="0">
                <a:latin typeface="Trebuchet MS"/>
                <a:cs typeface="Trebuchet MS"/>
              </a:rPr>
              <a:t>покидает </a:t>
            </a:r>
            <a:r>
              <a:rPr sz="3600" b="1" spc="-1070" dirty="0">
                <a:latin typeface="Trebuchet MS"/>
                <a:cs typeface="Trebuchet MS"/>
              </a:rPr>
              <a:t> </a:t>
            </a:r>
            <a:r>
              <a:rPr sz="3600" b="1" spc="-10" dirty="0">
                <a:latin typeface="Trebuchet MS"/>
                <a:cs typeface="Trebuchet MS"/>
              </a:rPr>
              <a:t>аудиторию.</a:t>
            </a:r>
            <a:endParaRPr sz="3600" dirty="0">
              <a:latin typeface="Trebuchet MS"/>
              <a:cs typeface="Trebuchet MS"/>
            </a:endParaRPr>
          </a:p>
          <a:p>
            <a:pPr marL="12065" marR="5080" algn="ctr">
              <a:lnSpc>
                <a:spcPct val="113900"/>
              </a:lnSpc>
              <a:spcBef>
                <a:spcPts val="5"/>
              </a:spcBef>
            </a:pPr>
            <a:r>
              <a:rPr sz="3600" b="1" spc="-5" dirty="0">
                <a:latin typeface="Trebuchet MS"/>
                <a:cs typeface="Trebuchet MS"/>
              </a:rPr>
              <a:t>Экзамен может быть пересдан </a:t>
            </a:r>
            <a:r>
              <a:rPr sz="3600" b="1" spc="-1070" dirty="0">
                <a:latin typeface="Trebuchet MS"/>
                <a:cs typeface="Trebuchet MS"/>
              </a:rPr>
              <a:t> </a:t>
            </a:r>
            <a:r>
              <a:rPr sz="3600" b="1" dirty="0">
                <a:solidFill>
                  <a:srgbClr val="C00000"/>
                </a:solidFill>
                <a:latin typeface="Trebuchet MS"/>
                <a:cs typeface="Trebuchet MS"/>
              </a:rPr>
              <a:t>в</a:t>
            </a:r>
            <a:r>
              <a:rPr sz="3600" b="1" spc="-5" dirty="0">
                <a:solidFill>
                  <a:srgbClr val="C00000"/>
                </a:solidFill>
                <a:latin typeface="Trebuchet MS"/>
                <a:cs typeface="Trebuchet MS"/>
              </a:rPr>
              <a:t> резервные</a:t>
            </a:r>
            <a:r>
              <a:rPr sz="3600" b="1" spc="2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3600" b="1" dirty="0">
                <a:solidFill>
                  <a:srgbClr val="C00000"/>
                </a:solidFill>
                <a:latin typeface="Trebuchet MS"/>
                <a:cs typeface="Trebuchet MS"/>
              </a:rPr>
              <a:t>дни</a:t>
            </a:r>
            <a:r>
              <a:rPr sz="3600" b="1" dirty="0">
                <a:solidFill>
                  <a:srgbClr val="212168"/>
                </a:solidFill>
                <a:latin typeface="Trebuchet MS"/>
                <a:cs typeface="Trebuchet MS"/>
              </a:rPr>
              <a:t>.</a:t>
            </a:r>
            <a:endParaRPr sz="36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idx="4294967295"/>
          </p:nvPr>
        </p:nvSpPr>
        <p:spPr>
          <a:xfrm>
            <a:off x="0" y="1371600"/>
            <a:ext cx="8153400" cy="52014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indent="14288" algn="just" eaLnBrk="1" hangingPunct="1">
              <a:buFontTx/>
              <a:buNone/>
            </a:pPr>
            <a:r>
              <a:rPr lang="ru-RU" altLang="ru-RU" sz="2600" b="1" dirty="0" smtClean="0">
                <a:solidFill>
                  <a:schemeClr val="tx2"/>
                </a:solidFill>
                <a:latin typeface="Times New Roman" pitchFamily="18" charset="0"/>
              </a:rPr>
              <a:t>       К государственной (итоговой) аттестации допускаются обучающиеся IX классов:</a:t>
            </a:r>
          </a:p>
          <a:p>
            <a:pPr marL="457200" indent="-457200" algn="just" eaLnBrk="1" hangingPunct="1">
              <a:buFont typeface="Wingdings" pitchFamily="2" charset="2"/>
              <a:buChar char="Ø"/>
            </a:pPr>
            <a:r>
              <a:rPr lang="ru-RU" altLang="ru-RU" sz="2600" b="1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ru-RU" altLang="ru-RU" sz="2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освоившие образовательные программы основного общего образования </a:t>
            </a:r>
            <a:r>
              <a:rPr lang="ru-RU" altLang="ru-RU" sz="2600" b="1" dirty="0" smtClean="0">
                <a:solidFill>
                  <a:schemeClr val="accent1"/>
                </a:solidFill>
                <a:latin typeface="Times New Roman" pitchFamily="18" charset="0"/>
              </a:rPr>
              <a:t>и</a:t>
            </a:r>
            <a:r>
              <a:rPr lang="ru-RU" altLang="ru-RU" sz="2600" b="1" dirty="0" smtClean="0">
                <a:latin typeface="Times New Roman" pitchFamily="18" charset="0"/>
              </a:rPr>
              <a:t> </a:t>
            </a:r>
            <a:r>
              <a:rPr lang="ru-RU" altLang="ru-RU" sz="2600" b="1" dirty="0" smtClean="0">
                <a:solidFill>
                  <a:schemeClr val="accent1"/>
                </a:solidFill>
                <a:latin typeface="Times New Roman" pitchFamily="18" charset="0"/>
              </a:rPr>
              <a:t>имеющие положительные годовые отметки по всем предметам учебного плана общеобразовательного учреждения. </a:t>
            </a:r>
          </a:p>
          <a:p>
            <a:pPr marL="457200" indent="-457200" algn="just" eaLnBrk="1" hangingPunct="1">
              <a:buFont typeface="Wingdings" pitchFamily="2" charset="2"/>
              <a:buChar char="Ø"/>
            </a:pPr>
            <a:r>
              <a:rPr lang="ru-RU" altLang="ru-RU" sz="2600" b="1" dirty="0">
                <a:solidFill>
                  <a:schemeClr val="accent1"/>
                </a:solidFill>
                <a:latin typeface="Times New Roman" pitchFamily="18" charset="0"/>
              </a:rPr>
              <a:t>имеющие допуск по результатам  итогового собеседования </a:t>
            </a:r>
            <a:r>
              <a:rPr lang="ru-RU" altLang="ru-RU" sz="2600" b="1" dirty="0" smtClean="0">
                <a:solidFill>
                  <a:schemeClr val="accent1"/>
                </a:solidFill>
                <a:latin typeface="Times New Roman" pitchFamily="18" charset="0"/>
              </a:rPr>
              <a:t>по  русскому </a:t>
            </a:r>
            <a:r>
              <a:rPr lang="ru-RU" altLang="ru-RU" sz="2600" b="1" dirty="0">
                <a:solidFill>
                  <a:schemeClr val="accent1"/>
                </a:solidFill>
                <a:latin typeface="Times New Roman" pitchFamily="18" charset="0"/>
              </a:rPr>
              <a:t>языку.</a:t>
            </a:r>
          </a:p>
          <a:p>
            <a:pPr indent="14288" algn="just" eaLnBrk="1" hangingPunct="1">
              <a:buFontTx/>
              <a:buNone/>
            </a:pPr>
            <a:r>
              <a:rPr lang="ru-RU" altLang="ru-RU" sz="2600" b="1" dirty="0">
                <a:solidFill>
                  <a:schemeClr val="accent1"/>
                </a:solidFill>
                <a:latin typeface="Times New Roman" pitchFamily="18" charset="0"/>
              </a:rPr>
              <a:t> </a:t>
            </a:r>
            <a:r>
              <a:rPr lang="ru-RU" altLang="ru-RU" sz="2600" b="1" dirty="0" smtClean="0">
                <a:solidFill>
                  <a:schemeClr val="accent1"/>
                </a:solidFill>
                <a:latin typeface="Times New Roman" pitchFamily="18" charset="0"/>
              </a:rPr>
              <a:t>    </a:t>
            </a:r>
            <a:r>
              <a:rPr lang="ru-RU" altLang="ru-RU" sz="2600" b="1" dirty="0" smtClean="0">
                <a:solidFill>
                  <a:schemeClr val="tx2"/>
                </a:solidFill>
                <a:latin typeface="Times New Roman" pitchFamily="18" charset="0"/>
              </a:rPr>
              <a:t>Если учащимся в </a:t>
            </a:r>
            <a:r>
              <a:rPr lang="ru-RU" altLang="ru-RU" sz="2600" b="1" dirty="0" smtClean="0">
                <a:solidFill>
                  <a:schemeClr val="tx2"/>
                </a:solidFill>
                <a:latin typeface="Times New Roman" pitchFamily="18" charset="0"/>
              </a:rPr>
              <a:t>течение </a:t>
            </a:r>
            <a:r>
              <a:rPr lang="ru-RU" altLang="ru-RU" sz="2600" b="1" dirty="0" smtClean="0">
                <a:solidFill>
                  <a:schemeClr val="tx2"/>
                </a:solidFill>
                <a:latin typeface="Times New Roman" pitchFamily="18" charset="0"/>
              </a:rPr>
              <a:t>учебного года пропущено более 70 пропусков без уважительной причины, то он не допускается к итоговой аттестации. </a:t>
            </a:r>
            <a:endParaRPr lang="ru-RU" altLang="ru-RU" sz="2600" b="1" dirty="0" smtClean="0">
              <a:solidFill>
                <a:schemeClr val="accent1"/>
              </a:solidFill>
              <a:latin typeface="Times New Roman" pitchFamily="18" charset="0"/>
            </a:endParaRP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13239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ru-RU" sz="3400" b="1" dirty="0">
                <a:solidFill>
                  <a:schemeClr val="bg1"/>
                </a:solidFill>
              </a:rPr>
              <a:t>Государственная</a:t>
            </a:r>
            <a:br>
              <a:rPr lang="ru-RU" altLang="ru-RU" sz="3400" b="1" dirty="0">
                <a:solidFill>
                  <a:schemeClr val="bg1"/>
                </a:solidFill>
              </a:rPr>
            </a:br>
            <a:r>
              <a:rPr lang="ru-RU" altLang="ru-RU" sz="3400" b="1" dirty="0">
                <a:solidFill>
                  <a:schemeClr val="bg1"/>
                </a:solidFill>
              </a:rPr>
              <a:t> (итоговая) аттестация в </a:t>
            </a:r>
            <a:r>
              <a:rPr lang="ru-RU" altLang="ru-RU" sz="3400" b="1" dirty="0" smtClean="0">
                <a:solidFill>
                  <a:schemeClr val="bg1"/>
                </a:solidFill>
              </a:rPr>
              <a:t>2023 </a:t>
            </a:r>
            <a:r>
              <a:rPr lang="ru-RU" altLang="ru-RU" sz="3400" b="1" dirty="0">
                <a:solidFill>
                  <a:schemeClr val="bg1"/>
                </a:solidFill>
              </a:rPr>
              <a:t>году</a:t>
            </a:r>
          </a:p>
          <a:p>
            <a:pPr algn="ctr">
              <a:spcBef>
                <a:spcPct val="50000"/>
              </a:spcBef>
            </a:pPr>
            <a:endParaRPr lang="ru-RU" altLang="ru-RU" sz="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033198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153400" cy="674434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8290" marR="13970" lvl="0" indent="-276225">
              <a:lnSpc>
                <a:spcPct val="100800"/>
              </a:lnSpc>
              <a:buClr>
                <a:srgbClr val="B03E9A"/>
              </a:buClr>
              <a:buSzPct val="72916"/>
              <a:buFont typeface="Wingdings"/>
              <a:buChar char=""/>
              <a:tabLst>
                <a:tab pos="285750" algn="l"/>
              </a:tabLst>
            </a:pPr>
            <a:endParaRPr lang="ru-RU" sz="3200" b="1" i="1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 marL="288290" marR="13970" lvl="0" indent="-276225">
              <a:lnSpc>
                <a:spcPct val="100800"/>
              </a:lnSpc>
              <a:buClr>
                <a:srgbClr val="B03E9A"/>
              </a:buClr>
              <a:buSzPct val="72916"/>
              <a:buFont typeface="Wingdings"/>
              <a:buChar char=""/>
              <a:tabLst>
                <a:tab pos="285750" algn="l"/>
              </a:tabLst>
            </a:pPr>
            <a:r>
              <a:rPr lang="ru-RU" sz="3600" b="1" i="1" dirty="0" smtClean="0">
                <a:solidFill>
                  <a:prstClr val="black"/>
                </a:solidFill>
                <a:latin typeface="Trebuchet MS"/>
                <a:cs typeface="Trebuchet MS"/>
              </a:rPr>
              <a:t>По каждому предмету установлено минимальное количество баллов, необходимых для успешной сдачи экзаменов и получения аттестата.</a:t>
            </a:r>
          </a:p>
          <a:p>
            <a:pPr marL="288290" marR="13970" lvl="0" indent="-276225">
              <a:lnSpc>
                <a:spcPct val="100800"/>
              </a:lnSpc>
              <a:buClr>
                <a:srgbClr val="B03E9A"/>
              </a:buClr>
              <a:buSzPct val="72916"/>
              <a:buFont typeface="Wingdings"/>
              <a:buChar char=""/>
              <a:tabLst>
                <a:tab pos="285750" algn="l"/>
              </a:tabLst>
            </a:pPr>
            <a:endParaRPr lang="ru-RU" sz="3600" b="1" i="1" dirty="0">
              <a:solidFill>
                <a:prstClr val="black"/>
              </a:solidFill>
              <a:latin typeface="Trebuchet MS"/>
              <a:cs typeface="Trebuchet MS"/>
            </a:endParaRPr>
          </a:p>
          <a:p>
            <a:pPr marL="288290" marR="13970" lvl="0" indent="-276225">
              <a:lnSpc>
                <a:spcPct val="100800"/>
              </a:lnSpc>
              <a:buClr>
                <a:srgbClr val="B03E9A"/>
              </a:buClr>
              <a:buSzPct val="72916"/>
              <a:buFont typeface="Wingdings"/>
              <a:buChar char=""/>
              <a:tabLst>
                <a:tab pos="285750" algn="l"/>
              </a:tabLst>
            </a:pPr>
            <a:endParaRPr lang="ru-RU" sz="3600" b="1" i="1" dirty="0" smtClean="0">
              <a:solidFill>
                <a:prstClr val="black"/>
              </a:solidFill>
              <a:latin typeface="Trebuchet MS"/>
              <a:cs typeface="Trebuchet MS"/>
            </a:endParaRPr>
          </a:p>
          <a:p>
            <a:pPr marL="288290" marR="13970" lvl="0" indent="-276225">
              <a:lnSpc>
                <a:spcPct val="100800"/>
              </a:lnSpc>
              <a:buClr>
                <a:srgbClr val="B03E9A"/>
              </a:buClr>
              <a:buSzPct val="72916"/>
              <a:buFont typeface="Wingdings"/>
              <a:buChar char=""/>
              <a:tabLst>
                <a:tab pos="285750" algn="l"/>
              </a:tabLst>
            </a:pPr>
            <a:endParaRPr lang="ru-RU" sz="3600" b="1" i="1" dirty="0">
              <a:solidFill>
                <a:prstClr val="black"/>
              </a:solidFill>
              <a:latin typeface="Trebuchet MS"/>
              <a:cs typeface="Trebuchet MS"/>
            </a:endParaRPr>
          </a:p>
          <a:p>
            <a:pPr marL="12065" marR="13970" lvl="0">
              <a:lnSpc>
                <a:spcPct val="100800"/>
              </a:lnSpc>
              <a:buClr>
                <a:srgbClr val="B03E9A"/>
              </a:buClr>
              <a:buSzPct val="72916"/>
              <a:tabLst>
                <a:tab pos="285750" algn="l"/>
              </a:tabLst>
            </a:pPr>
            <a:endParaRPr lang="ru-RU" sz="3600" b="1" i="1" dirty="0">
              <a:solidFill>
                <a:prstClr val="black"/>
              </a:solidFill>
              <a:latin typeface="Trebuchet MS"/>
              <a:cs typeface="Trebuchet MS"/>
            </a:endParaRPr>
          </a:p>
          <a:p>
            <a:pPr marL="288290" marR="13970" lvl="0" indent="-276225">
              <a:lnSpc>
                <a:spcPct val="100800"/>
              </a:lnSpc>
              <a:buClr>
                <a:srgbClr val="B03E9A"/>
              </a:buClr>
              <a:buSzPct val="72916"/>
              <a:buFont typeface="Wingdings"/>
              <a:buChar char=""/>
              <a:tabLst>
                <a:tab pos="285750" algn="l"/>
              </a:tabLst>
            </a:pPr>
            <a:endParaRPr lang="ru-RU" sz="3600" b="1" i="1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7419599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352800" y="835733"/>
            <a:ext cx="4648200" cy="484812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marL="285115" indent="-273050">
              <a:lnSpc>
                <a:spcPts val="3565"/>
              </a:lnSpc>
              <a:spcBef>
                <a:spcPts val="105"/>
              </a:spcBef>
              <a:buClr>
                <a:srgbClr val="B03E9A"/>
              </a:buClr>
              <a:buSzPct val="73437"/>
              <a:buFont typeface="Wingdings"/>
              <a:buChar char=""/>
              <a:tabLst>
                <a:tab pos="285750" algn="l"/>
              </a:tabLst>
            </a:pPr>
            <a:r>
              <a:rPr lang="ru-RU" sz="3200" b="1" spc="-5" dirty="0" smtClean="0">
                <a:solidFill>
                  <a:prstClr val="black"/>
                </a:solidFill>
                <a:latin typeface="Trebuchet MS"/>
                <a:cs typeface="Trebuchet MS"/>
              </a:rPr>
              <a:t>Русский язык-15б</a:t>
            </a:r>
          </a:p>
          <a:p>
            <a:pPr marL="285115" indent="-273050">
              <a:lnSpc>
                <a:spcPts val="3565"/>
              </a:lnSpc>
              <a:spcBef>
                <a:spcPts val="105"/>
              </a:spcBef>
              <a:buClr>
                <a:srgbClr val="B03E9A"/>
              </a:buClr>
              <a:buSzPct val="73437"/>
              <a:buFont typeface="Wingdings"/>
              <a:buChar char=""/>
              <a:tabLst>
                <a:tab pos="285750" algn="l"/>
              </a:tabLst>
            </a:pPr>
            <a:r>
              <a:rPr lang="ru-RU" sz="3200" b="1" spc="-5" dirty="0" smtClean="0">
                <a:solidFill>
                  <a:prstClr val="black"/>
                </a:solidFill>
                <a:latin typeface="Trebuchet MS"/>
                <a:cs typeface="Trebuchet MS"/>
              </a:rPr>
              <a:t>Математика-8б</a:t>
            </a:r>
          </a:p>
          <a:p>
            <a:pPr marL="285115" indent="-273050">
              <a:lnSpc>
                <a:spcPts val="3565"/>
              </a:lnSpc>
              <a:spcBef>
                <a:spcPts val="105"/>
              </a:spcBef>
              <a:buClr>
                <a:srgbClr val="B03E9A"/>
              </a:buClr>
              <a:buSzPct val="73437"/>
              <a:buFont typeface="Wingdings"/>
              <a:buChar char=""/>
              <a:tabLst>
                <a:tab pos="285750" algn="l"/>
              </a:tabLst>
            </a:pPr>
            <a:r>
              <a:rPr sz="3200" b="1" spc="-5" dirty="0" err="1" smtClean="0">
                <a:solidFill>
                  <a:prstClr val="black"/>
                </a:solidFill>
                <a:latin typeface="Trebuchet MS"/>
                <a:cs typeface="Trebuchet MS"/>
              </a:rPr>
              <a:t>Физика</a:t>
            </a:r>
            <a:r>
              <a:rPr lang="ru-RU" sz="3200" b="1" spc="-5" dirty="0" smtClean="0">
                <a:solidFill>
                  <a:prstClr val="black"/>
                </a:solidFill>
                <a:latin typeface="Trebuchet MS"/>
                <a:cs typeface="Trebuchet MS"/>
              </a:rPr>
              <a:t>-11б</a:t>
            </a:r>
            <a:endParaRPr sz="3200" dirty="0">
              <a:solidFill>
                <a:prstClr val="black"/>
              </a:solidFill>
              <a:latin typeface="Trebuchet MS"/>
              <a:cs typeface="Trebuchet MS"/>
            </a:endParaRPr>
          </a:p>
          <a:p>
            <a:pPr marL="285115" indent="-273050">
              <a:lnSpc>
                <a:spcPts val="3290"/>
              </a:lnSpc>
              <a:buClr>
                <a:srgbClr val="B03E9A"/>
              </a:buClr>
              <a:buSzPct val="73437"/>
              <a:buFont typeface="Wingdings"/>
              <a:buChar char=""/>
              <a:tabLst>
                <a:tab pos="285750" algn="l"/>
              </a:tabLst>
            </a:pPr>
            <a:r>
              <a:rPr sz="3200" b="1" spc="-5" dirty="0" err="1" smtClean="0">
                <a:solidFill>
                  <a:prstClr val="black"/>
                </a:solidFill>
                <a:latin typeface="Trebuchet MS"/>
                <a:cs typeface="Trebuchet MS"/>
              </a:rPr>
              <a:t>Химия</a:t>
            </a:r>
            <a:r>
              <a:rPr lang="ru-RU" sz="3200" b="1" spc="-5" dirty="0" smtClean="0">
                <a:solidFill>
                  <a:prstClr val="black"/>
                </a:solidFill>
                <a:latin typeface="Trebuchet MS"/>
                <a:cs typeface="Trebuchet MS"/>
              </a:rPr>
              <a:t>-10б</a:t>
            </a:r>
            <a:endParaRPr sz="3200" dirty="0">
              <a:solidFill>
                <a:prstClr val="black"/>
              </a:solidFill>
              <a:latin typeface="Trebuchet MS"/>
              <a:cs typeface="Trebuchet MS"/>
            </a:endParaRPr>
          </a:p>
          <a:p>
            <a:pPr marL="285115" indent="-273050">
              <a:lnSpc>
                <a:spcPts val="3290"/>
              </a:lnSpc>
              <a:buClr>
                <a:srgbClr val="B03E9A"/>
              </a:buClr>
              <a:buSzPct val="73437"/>
              <a:buFont typeface="Wingdings"/>
              <a:buChar char=""/>
              <a:tabLst>
                <a:tab pos="285750" algn="l"/>
              </a:tabLst>
            </a:pPr>
            <a:r>
              <a:rPr sz="3200" b="1" spc="-5" dirty="0" err="1" smtClean="0">
                <a:solidFill>
                  <a:prstClr val="black"/>
                </a:solidFill>
                <a:latin typeface="Trebuchet MS"/>
                <a:cs typeface="Trebuchet MS"/>
              </a:rPr>
              <a:t>Биология</a:t>
            </a:r>
            <a:r>
              <a:rPr lang="ru-RU" sz="3200" b="1" spc="-5" dirty="0" smtClean="0">
                <a:solidFill>
                  <a:prstClr val="black"/>
                </a:solidFill>
                <a:latin typeface="Trebuchet MS"/>
                <a:cs typeface="Trebuchet MS"/>
              </a:rPr>
              <a:t>-13б</a:t>
            </a:r>
            <a:endParaRPr sz="3200" dirty="0">
              <a:solidFill>
                <a:prstClr val="black"/>
              </a:solidFill>
              <a:latin typeface="Trebuchet MS"/>
              <a:cs typeface="Trebuchet MS"/>
            </a:endParaRPr>
          </a:p>
          <a:p>
            <a:pPr marL="285115" indent="-273050">
              <a:lnSpc>
                <a:spcPts val="3290"/>
              </a:lnSpc>
              <a:buClr>
                <a:srgbClr val="B03E9A"/>
              </a:buClr>
              <a:buSzPct val="73437"/>
              <a:buFont typeface="Wingdings"/>
              <a:buChar char=""/>
              <a:tabLst>
                <a:tab pos="285750" algn="l"/>
              </a:tabLst>
            </a:pPr>
            <a:r>
              <a:rPr sz="3200" b="1" spc="-5" dirty="0" err="1" smtClean="0">
                <a:solidFill>
                  <a:prstClr val="black"/>
                </a:solidFill>
                <a:latin typeface="Trebuchet MS"/>
                <a:cs typeface="Trebuchet MS"/>
              </a:rPr>
              <a:t>География</a:t>
            </a:r>
            <a:r>
              <a:rPr lang="ru-RU" sz="3200" b="1" spc="-5" dirty="0" smtClean="0">
                <a:solidFill>
                  <a:prstClr val="black"/>
                </a:solidFill>
                <a:latin typeface="Trebuchet MS"/>
                <a:cs typeface="Trebuchet MS"/>
              </a:rPr>
              <a:t>-12б</a:t>
            </a:r>
            <a:endParaRPr sz="3200" dirty="0">
              <a:solidFill>
                <a:prstClr val="black"/>
              </a:solidFill>
              <a:latin typeface="Trebuchet MS"/>
              <a:cs typeface="Trebuchet MS"/>
            </a:endParaRPr>
          </a:p>
          <a:p>
            <a:pPr marL="285115" indent="-273050">
              <a:lnSpc>
                <a:spcPts val="3290"/>
              </a:lnSpc>
              <a:buClr>
                <a:srgbClr val="B03E9A"/>
              </a:buClr>
              <a:buSzPct val="73437"/>
              <a:buFont typeface="Wingdings"/>
              <a:buChar char=""/>
              <a:tabLst>
                <a:tab pos="285750" algn="l"/>
              </a:tabLst>
            </a:pPr>
            <a:r>
              <a:rPr sz="3200" b="1" spc="-5" dirty="0" err="1" smtClean="0">
                <a:solidFill>
                  <a:prstClr val="black"/>
                </a:solidFill>
                <a:latin typeface="Trebuchet MS"/>
                <a:cs typeface="Trebuchet MS"/>
              </a:rPr>
              <a:t>История</a:t>
            </a:r>
            <a:r>
              <a:rPr lang="ru-RU" sz="3200" b="1" spc="-5" dirty="0" smtClean="0">
                <a:solidFill>
                  <a:prstClr val="black"/>
                </a:solidFill>
                <a:latin typeface="Trebuchet MS"/>
                <a:cs typeface="Trebuchet MS"/>
              </a:rPr>
              <a:t>-10б</a:t>
            </a:r>
            <a:endParaRPr sz="3200" dirty="0">
              <a:solidFill>
                <a:prstClr val="black"/>
              </a:solidFill>
              <a:latin typeface="Trebuchet MS"/>
              <a:cs typeface="Trebuchet MS"/>
            </a:endParaRPr>
          </a:p>
          <a:p>
            <a:pPr marL="285115" indent="-273050">
              <a:lnSpc>
                <a:spcPts val="3290"/>
              </a:lnSpc>
              <a:buClr>
                <a:srgbClr val="B03E9A"/>
              </a:buClr>
              <a:buSzPct val="73437"/>
              <a:buFont typeface="Wingdings"/>
              <a:buChar char=""/>
              <a:tabLst>
                <a:tab pos="285750" algn="l"/>
              </a:tabLst>
            </a:pPr>
            <a:r>
              <a:rPr sz="3200" b="1" spc="-5" dirty="0" err="1">
                <a:solidFill>
                  <a:prstClr val="black"/>
                </a:solidFill>
                <a:latin typeface="Trebuchet MS"/>
                <a:cs typeface="Trebuchet MS"/>
              </a:rPr>
              <a:t>Информатика</a:t>
            </a:r>
            <a:r>
              <a:rPr sz="3200" b="1" spc="-20" dirty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lang="ru-RU" sz="3200" b="1" spc="-20" dirty="0" smtClean="0">
                <a:solidFill>
                  <a:prstClr val="black"/>
                </a:solidFill>
                <a:latin typeface="Trebuchet MS"/>
                <a:cs typeface="Trebuchet MS"/>
              </a:rPr>
              <a:t>-5б</a:t>
            </a:r>
          </a:p>
          <a:p>
            <a:pPr marL="285115" indent="-273050">
              <a:lnSpc>
                <a:spcPts val="3290"/>
              </a:lnSpc>
              <a:buClr>
                <a:srgbClr val="B03E9A"/>
              </a:buClr>
              <a:buSzPct val="73437"/>
              <a:buFont typeface="Wingdings"/>
              <a:buChar char=""/>
              <a:tabLst>
                <a:tab pos="285750" algn="l"/>
              </a:tabLst>
            </a:pPr>
            <a:r>
              <a:rPr sz="3200" b="1" spc="-5" dirty="0" err="1" smtClean="0">
                <a:solidFill>
                  <a:prstClr val="black"/>
                </a:solidFill>
                <a:latin typeface="Trebuchet MS"/>
                <a:cs typeface="Trebuchet MS"/>
              </a:rPr>
              <a:t>Английский</a:t>
            </a:r>
            <a:r>
              <a:rPr sz="3200" b="1" spc="-50" dirty="0" smtClean="0">
                <a:solidFill>
                  <a:prstClr val="black"/>
                </a:solidFill>
                <a:latin typeface="Trebuchet MS"/>
                <a:cs typeface="Trebuchet MS"/>
              </a:rPr>
              <a:t> </a:t>
            </a:r>
            <a:r>
              <a:rPr sz="3200" b="1" dirty="0" err="1" smtClean="0">
                <a:solidFill>
                  <a:prstClr val="black"/>
                </a:solidFill>
                <a:latin typeface="Trebuchet MS"/>
                <a:cs typeface="Trebuchet MS"/>
              </a:rPr>
              <a:t>язык</a:t>
            </a:r>
            <a:r>
              <a:rPr lang="ru-RU" sz="3200" b="1" dirty="0" smtClean="0">
                <a:solidFill>
                  <a:prstClr val="black"/>
                </a:solidFill>
                <a:latin typeface="Trebuchet MS"/>
                <a:cs typeface="Trebuchet MS"/>
              </a:rPr>
              <a:t>-29б</a:t>
            </a:r>
            <a:endParaRPr sz="3200" dirty="0">
              <a:solidFill>
                <a:prstClr val="black"/>
              </a:solidFill>
              <a:latin typeface="Trebuchet MS"/>
              <a:cs typeface="Trebuchet MS"/>
            </a:endParaRPr>
          </a:p>
          <a:p>
            <a:pPr marL="285115" indent="-273050">
              <a:lnSpc>
                <a:spcPts val="3290"/>
              </a:lnSpc>
              <a:buClr>
                <a:srgbClr val="B03E9A"/>
              </a:buClr>
              <a:buSzPct val="73437"/>
              <a:buFont typeface="Wingdings"/>
              <a:buChar char=""/>
              <a:tabLst>
                <a:tab pos="285750" algn="l"/>
              </a:tabLst>
            </a:pPr>
            <a:r>
              <a:rPr sz="3200" b="1" spc="-5" dirty="0" err="1" smtClean="0">
                <a:solidFill>
                  <a:prstClr val="black"/>
                </a:solidFill>
                <a:latin typeface="Trebuchet MS"/>
                <a:cs typeface="Trebuchet MS"/>
              </a:rPr>
              <a:t>Литература</a:t>
            </a:r>
            <a:r>
              <a:rPr lang="ru-RU" sz="3200" b="1" spc="-5" dirty="0" smtClean="0">
                <a:solidFill>
                  <a:prstClr val="black"/>
                </a:solidFill>
                <a:latin typeface="Trebuchet MS"/>
                <a:cs typeface="Trebuchet MS"/>
              </a:rPr>
              <a:t>-14б</a:t>
            </a:r>
            <a:endParaRPr sz="3200" dirty="0">
              <a:solidFill>
                <a:prstClr val="black"/>
              </a:solidFill>
              <a:latin typeface="Trebuchet MS"/>
              <a:cs typeface="Trebuchet MS"/>
            </a:endParaRPr>
          </a:p>
          <a:p>
            <a:pPr marL="285115" indent="-273050">
              <a:lnSpc>
                <a:spcPts val="3565"/>
              </a:lnSpc>
              <a:buClr>
                <a:srgbClr val="B03E9A"/>
              </a:buClr>
              <a:buSzPct val="73437"/>
              <a:buFont typeface="Wingdings"/>
              <a:buChar char=""/>
              <a:tabLst>
                <a:tab pos="285750" algn="l"/>
              </a:tabLst>
            </a:pPr>
            <a:r>
              <a:rPr sz="3200" b="1" spc="-5" dirty="0" err="1" smtClean="0">
                <a:solidFill>
                  <a:prstClr val="black"/>
                </a:solidFill>
                <a:latin typeface="Trebuchet MS"/>
                <a:cs typeface="Trebuchet MS"/>
              </a:rPr>
              <a:t>Обществознание</a:t>
            </a:r>
            <a:r>
              <a:rPr lang="ru-RU" sz="3200" b="1" spc="-5" dirty="0" smtClean="0">
                <a:solidFill>
                  <a:prstClr val="black"/>
                </a:solidFill>
                <a:latin typeface="Trebuchet MS"/>
                <a:cs typeface="Trebuchet MS"/>
              </a:rPr>
              <a:t>-14</a:t>
            </a:r>
            <a:endParaRPr sz="3200" dirty="0">
              <a:solidFill>
                <a:prstClr val="black"/>
              </a:solidFill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7078" y="2168498"/>
            <a:ext cx="2557893" cy="260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43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49375" y="374777"/>
            <a:ext cx="6028436" cy="52908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09367" y="1024127"/>
            <a:ext cx="2567812" cy="34023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4" name="object 4"/>
          <p:cNvSpPr txBox="1"/>
          <p:nvPr/>
        </p:nvSpPr>
        <p:spPr>
          <a:xfrm>
            <a:off x="239140" y="1600200"/>
            <a:ext cx="7914260" cy="515884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0" tIns="29209" rIns="0" bIns="0" rtlCol="0">
            <a:spAutoFit/>
          </a:bodyPr>
          <a:lstStyle/>
          <a:p>
            <a:pPr marL="12700" marR="5080">
              <a:lnSpc>
                <a:spcPct val="97600"/>
              </a:lnSpc>
              <a:spcBef>
                <a:spcPts val="229"/>
              </a:spcBef>
            </a:pPr>
            <a:r>
              <a:rPr sz="4400" b="1" spc="-5" dirty="0">
                <a:latin typeface="Trebuchet MS"/>
                <a:cs typeface="Trebuchet MS"/>
              </a:rPr>
              <a:t>Школьники, </a:t>
            </a:r>
            <a:r>
              <a:rPr sz="4400" b="1" dirty="0">
                <a:latin typeface="Trebuchet MS"/>
                <a:cs typeface="Trebuchet MS"/>
              </a:rPr>
              <a:t>получившие на </a:t>
            </a:r>
            <a:r>
              <a:rPr sz="4400" b="1" spc="-1315" dirty="0">
                <a:latin typeface="Trebuchet MS"/>
                <a:cs typeface="Trebuchet MS"/>
              </a:rPr>
              <a:t> </a:t>
            </a:r>
            <a:r>
              <a:rPr sz="4400" b="1" spc="-5" dirty="0">
                <a:latin typeface="Trebuchet MS"/>
                <a:cs typeface="Trebuchet MS"/>
              </a:rPr>
              <a:t>ОГЭ</a:t>
            </a:r>
            <a:r>
              <a:rPr sz="4400" b="1" spc="-60" dirty="0">
                <a:latin typeface="Trebuchet MS"/>
                <a:cs typeface="Trebuchet MS"/>
              </a:rPr>
              <a:t> </a:t>
            </a:r>
            <a:r>
              <a:rPr sz="4400" b="1" dirty="0">
                <a:solidFill>
                  <a:srgbClr val="6F2F9F"/>
                </a:solidFill>
                <a:latin typeface="Trebuchet MS"/>
                <a:cs typeface="Trebuchet MS"/>
              </a:rPr>
              <a:t>неудовлетворительный </a:t>
            </a:r>
            <a:r>
              <a:rPr sz="4400" b="1" spc="-1310" dirty="0">
                <a:solidFill>
                  <a:srgbClr val="6F2F9F"/>
                </a:solidFill>
                <a:latin typeface="Trebuchet MS"/>
                <a:cs typeface="Trebuchet MS"/>
              </a:rPr>
              <a:t> </a:t>
            </a:r>
            <a:r>
              <a:rPr sz="4400" b="1" dirty="0">
                <a:solidFill>
                  <a:srgbClr val="6F2F9F"/>
                </a:solidFill>
                <a:latin typeface="Trebuchet MS"/>
                <a:cs typeface="Trebuchet MS"/>
              </a:rPr>
              <a:t>результат </a:t>
            </a:r>
            <a:r>
              <a:rPr sz="4400" b="1" dirty="0">
                <a:latin typeface="Trebuchet MS"/>
                <a:cs typeface="Trebuchet MS"/>
              </a:rPr>
              <a:t>по </a:t>
            </a:r>
            <a:r>
              <a:rPr sz="4400" b="1" dirty="0">
                <a:solidFill>
                  <a:srgbClr val="FF0000"/>
                </a:solidFill>
                <a:latin typeface="Trebuchet MS"/>
                <a:cs typeface="Trebuchet MS"/>
              </a:rPr>
              <a:t>одному </a:t>
            </a:r>
            <a:r>
              <a:rPr sz="4400" b="1" spc="-5" dirty="0">
                <a:solidFill>
                  <a:srgbClr val="FF0000"/>
                </a:solidFill>
                <a:latin typeface="Trebuchet MS"/>
                <a:cs typeface="Trebuchet MS"/>
              </a:rPr>
              <a:t>или </a:t>
            </a:r>
            <a:r>
              <a:rPr sz="4400" b="1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4400" b="1" dirty="0" err="1">
                <a:solidFill>
                  <a:srgbClr val="FF0000"/>
                </a:solidFill>
                <a:latin typeface="Trebuchet MS"/>
                <a:cs typeface="Trebuchet MS"/>
              </a:rPr>
              <a:t>двум</a:t>
            </a:r>
            <a:r>
              <a:rPr sz="4400" b="1" spc="-2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4400" b="1" dirty="0" err="1" smtClean="0">
                <a:solidFill>
                  <a:srgbClr val="FF0000"/>
                </a:solidFill>
                <a:latin typeface="Trebuchet MS"/>
                <a:cs typeface="Trebuchet MS"/>
              </a:rPr>
              <a:t>предметам</a:t>
            </a:r>
            <a:r>
              <a:rPr sz="4400" b="1" dirty="0">
                <a:latin typeface="Trebuchet MS"/>
                <a:cs typeface="Trebuchet MS"/>
              </a:rPr>
              <a:t>, </a:t>
            </a:r>
            <a:r>
              <a:rPr sz="4400" b="1" spc="-5" dirty="0">
                <a:latin typeface="Trebuchet MS"/>
                <a:cs typeface="Trebuchet MS"/>
              </a:rPr>
              <a:t>могут</a:t>
            </a:r>
            <a:endParaRPr sz="4400" dirty="0">
              <a:latin typeface="Trebuchet MS"/>
              <a:cs typeface="Trebuchet MS"/>
            </a:endParaRPr>
          </a:p>
          <a:p>
            <a:pPr marL="12700" marR="1591945">
              <a:lnSpc>
                <a:spcPts val="4760"/>
              </a:lnSpc>
              <a:spcBef>
                <a:spcPts val="65"/>
              </a:spcBef>
            </a:pPr>
            <a:r>
              <a:rPr sz="4400" b="1" dirty="0">
                <a:latin typeface="Trebuchet MS"/>
                <a:cs typeface="Trebuchet MS"/>
              </a:rPr>
              <a:t>пересдать</a:t>
            </a:r>
            <a:r>
              <a:rPr sz="4400" b="1" spc="-30" dirty="0">
                <a:latin typeface="Trebuchet MS"/>
                <a:cs typeface="Trebuchet MS"/>
              </a:rPr>
              <a:t> </a:t>
            </a:r>
            <a:r>
              <a:rPr sz="4400" b="1" spc="-5" dirty="0" err="1">
                <a:latin typeface="Trebuchet MS"/>
                <a:cs typeface="Trebuchet MS"/>
              </a:rPr>
              <a:t>экзамены</a:t>
            </a:r>
            <a:r>
              <a:rPr sz="4400" b="1" spc="-15" dirty="0">
                <a:latin typeface="Trebuchet MS"/>
                <a:cs typeface="Trebuchet MS"/>
              </a:rPr>
              <a:t> </a:t>
            </a:r>
            <a:r>
              <a:rPr lang="ru-RU" sz="4400" b="1" dirty="0" smtClean="0">
                <a:latin typeface="Trebuchet MS"/>
                <a:cs typeface="Trebuchet MS"/>
              </a:rPr>
              <a:t>осенью (в сентябре) в дополнительные сроки</a:t>
            </a:r>
            <a:r>
              <a:rPr sz="4400" b="1" spc="-1310" dirty="0" smtClean="0">
                <a:latin typeface="Trebuchet MS"/>
                <a:cs typeface="Trebuchet MS"/>
              </a:rPr>
              <a:t> </a:t>
            </a:r>
            <a:r>
              <a:rPr lang="ru-RU" sz="4400" b="1" dirty="0">
                <a:latin typeface="Trebuchet MS"/>
                <a:cs typeface="Trebuchet MS"/>
              </a:rPr>
              <a:t>.</a:t>
            </a:r>
            <a:endParaRPr sz="44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00" y="322834"/>
            <a:ext cx="8001000" cy="53670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0" tIns="95885" rIns="0" bIns="0" rtlCol="0">
            <a:spAutoFit/>
          </a:bodyPr>
          <a:lstStyle/>
          <a:p>
            <a:pPr marL="12700" marR="1282700">
              <a:lnSpc>
                <a:spcPts val="5180"/>
              </a:lnSpc>
              <a:spcBef>
                <a:spcPts val="755"/>
              </a:spcBef>
            </a:pPr>
            <a:r>
              <a:rPr lang="ru-RU" sz="4800" b="1" spc="-5" dirty="0" smtClean="0">
                <a:latin typeface="Trebuchet MS"/>
                <a:cs typeface="Trebuchet MS"/>
              </a:rPr>
              <a:t> </a:t>
            </a:r>
            <a:r>
              <a:rPr sz="4800" b="1" spc="-5" dirty="0" err="1" smtClean="0">
                <a:latin typeface="Trebuchet MS"/>
                <a:cs typeface="Trebuchet MS"/>
              </a:rPr>
              <a:t>Если</a:t>
            </a:r>
            <a:r>
              <a:rPr sz="4800" b="1" spc="-55" dirty="0" smtClean="0">
                <a:latin typeface="Trebuchet MS"/>
                <a:cs typeface="Trebuchet MS"/>
              </a:rPr>
              <a:t> </a:t>
            </a:r>
            <a:r>
              <a:rPr sz="4800" b="1" dirty="0">
                <a:latin typeface="Trebuchet MS"/>
                <a:cs typeface="Trebuchet MS"/>
              </a:rPr>
              <a:t>выпускник</a:t>
            </a:r>
            <a:r>
              <a:rPr sz="4800" b="1" spc="-15" dirty="0">
                <a:latin typeface="Trebuchet MS"/>
                <a:cs typeface="Trebuchet MS"/>
              </a:rPr>
              <a:t> </a:t>
            </a:r>
            <a:r>
              <a:rPr sz="4800" b="1" u="heavy" spc="-5" dirty="0" err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не</a:t>
            </a:r>
            <a:r>
              <a:rPr sz="4800" b="1" u="heavy" spc="-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4800" b="1" spc="-1430" dirty="0">
                <a:latin typeface="Trebuchet MS"/>
                <a:cs typeface="Trebuchet MS"/>
              </a:rPr>
              <a:t> </a:t>
            </a:r>
            <a:r>
              <a:rPr lang="ru-RU" sz="4800" b="1" spc="-1430" dirty="0" smtClean="0">
                <a:latin typeface="Trebuchet MS"/>
                <a:cs typeface="Trebuchet MS"/>
              </a:rPr>
              <a:t>  </a:t>
            </a:r>
            <a:r>
              <a:rPr sz="4800" b="1" u="heavy" dirty="0" err="1" smtClean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преодолел</a:t>
            </a:r>
            <a:endParaRPr sz="4800" dirty="0">
              <a:latin typeface="Trebuchet MS"/>
              <a:cs typeface="Trebuchet MS"/>
            </a:endParaRPr>
          </a:p>
          <a:p>
            <a:pPr marL="12700" marR="5080">
              <a:lnSpc>
                <a:spcPts val="5190"/>
              </a:lnSpc>
            </a:pPr>
            <a:r>
              <a:rPr sz="4800" b="1" u="heavy" spc="-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минимальный </a:t>
            </a:r>
            <a:r>
              <a:rPr sz="4800" b="1" u="heavy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порог </a:t>
            </a:r>
            <a:r>
              <a:rPr sz="4800" b="1" dirty="0">
                <a:solidFill>
                  <a:srgbClr val="6F2F9F"/>
                </a:solidFill>
                <a:latin typeface="Trebuchet MS"/>
                <a:cs typeface="Trebuchet MS"/>
              </a:rPr>
              <a:t>по </a:t>
            </a:r>
            <a:r>
              <a:rPr sz="4800" b="1" spc="-1435" dirty="0">
                <a:solidFill>
                  <a:srgbClr val="6F2F9F"/>
                </a:solidFill>
                <a:latin typeface="Trebuchet MS"/>
                <a:cs typeface="Trebuchet MS"/>
              </a:rPr>
              <a:t> </a:t>
            </a:r>
            <a:r>
              <a:rPr sz="4800" b="1" dirty="0">
                <a:solidFill>
                  <a:srgbClr val="6F2F9F"/>
                </a:solidFill>
                <a:latin typeface="Trebuchet MS"/>
                <a:cs typeface="Trebuchet MS"/>
              </a:rPr>
              <a:t>трем и</a:t>
            </a:r>
            <a:r>
              <a:rPr sz="4800" b="1" spc="-10" dirty="0">
                <a:solidFill>
                  <a:srgbClr val="6F2F9F"/>
                </a:solidFill>
                <a:latin typeface="Trebuchet MS"/>
                <a:cs typeface="Trebuchet MS"/>
              </a:rPr>
              <a:t> </a:t>
            </a:r>
            <a:r>
              <a:rPr sz="4800" b="1" spc="-5" dirty="0">
                <a:solidFill>
                  <a:srgbClr val="6F2F9F"/>
                </a:solidFill>
                <a:latin typeface="Trebuchet MS"/>
                <a:cs typeface="Trebuchet MS"/>
              </a:rPr>
              <a:t>более</a:t>
            </a:r>
            <a:endParaRPr sz="4800" dirty="0">
              <a:latin typeface="Trebuchet MS"/>
              <a:cs typeface="Trebuchet MS"/>
            </a:endParaRPr>
          </a:p>
          <a:p>
            <a:pPr marL="12700">
              <a:lnSpc>
                <a:spcPts val="4815"/>
              </a:lnSpc>
            </a:pPr>
            <a:r>
              <a:rPr sz="4800" b="1" dirty="0">
                <a:solidFill>
                  <a:srgbClr val="6F2F9F"/>
                </a:solidFill>
                <a:latin typeface="Trebuchet MS"/>
                <a:cs typeface="Trebuchet MS"/>
              </a:rPr>
              <a:t>предметам</a:t>
            </a:r>
            <a:r>
              <a:rPr sz="4800" b="1" dirty="0">
                <a:latin typeface="Trebuchet MS"/>
                <a:cs typeface="Trebuchet MS"/>
              </a:rPr>
              <a:t>,</a:t>
            </a:r>
            <a:r>
              <a:rPr sz="4800" b="1" spc="-45" dirty="0">
                <a:latin typeface="Trebuchet MS"/>
                <a:cs typeface="Trebuchet MS"/>
              </a:rPr>
              <a:t> </a:t>
            </a:r>
            <a:r>
              <a:rPr sz="4800" b="1" dirty="0">
                <a:latin typeface="Trebuchet MS"/>
                <a:cs typeface="Trebuchet MS"/>
              </a:rPr>
              <a:t>повторная</a:t>
            </a:r>
            <a:endParaRPr sz="4800" dirty="0">
              <a:latin typeface="Trebuchet MS"/>
              <a:cs typeface="Trebuchet MS"/>
            </a:endParaRPr>
          </a:p>
          <a:p>
            <a:pPr marL="12700" marR="1132205">
              <a:lnSpc>
                <a:spcPts val="5180"/>
              </a:lnSpc>
              <a:spcBef>
                <a:spcPts val="370"/>
              </a:spcBef>
            </a:pPr>
            <a:r>
              <a:rPr sz="4800" b="1" spc="-5" dirty="0">
                <a:latin typeface="Trebuchet MS"/>
                <a:cs typeface="Trebuchet MS"/>
              </a:rPr>
              <a:t>сдача</a:t>
            </a:r>
            <a:r>
              <a:rPr sz="4800" b="1" spc="-35" dirty="0">
                <a:latin typeface="Trebuchet MS"/>
                <a:cs typeface="Trebuchet MS"/>
              </a:rPr>
              <a:t> </a:t>
            </a:r>
            <a:r>
              <a:rPr sz="4800" b="1" spc="-5" dirty="0">
                <a:latin typeface="Trebuchet MS"/>
                <a:cs typeface="Trebuchet MS"/>
              </a:rPr>
              <a:t>ОГЭ</a:t>
            </a:r>
            <a:r>
              <a:rPr sz="4800" b="1" spc="-35" dirty="0">
                <a:latin typeface="Trebuchet MS"/>
                <a:cs typeface="Trebuchet MS"/>
              </a:rPr>
              <a:t> </a:t>
            </a:r>
            <a:r>
              <a:rPr sz="4800" b="1" dirty="0">
                <a:latin typeface="Trebuchet MS"/>
                <a:cs typeface="Trebuchet MS"/>
              </a:rPr>
              <a:t>для</a:t>
            </a:r>
            <a:r>
              <a:rPr sz="4800" b="1" spc="-35" dirty="0">
                <a:latin typeface="Trebuchet MS"/>
                <a:cs typeface="Trebuchet MS"/>
              </a:rPr>
              <a:t> </a:t>
            </a:r>
            <a:r>
              <a:rPr sz="4800" b="1" dirty="0">
                <a:latin typeface="Trebuchet MS"/>
                <a:cs typeface="Trebuchet MS"/>
              </a:rPr>
              <a:t>него </a:t>
            </a:r>
            <a:r>
              <a:rPr sz="4800" b="1" spc="-1430" dirty="0">
                <a:latin typeface="Trebuchet MS"/>
                <a:cs typeface="Trebuchet MS"/>
              </a:rPr>
              <a:t> </a:t>
            </a:r>
            <a:r>
              <a:rPr sz="4800" b="1" dirty="0">
                <a:latin typeface="Trebuchet MS"/>
                <a:cs typeface="Trebuchet MS"/>
              </a:rPr>
              <a:t>возможна</a:t>
            </a:r>
            <a:r>
              <a:rPr sz="4800" b="1" spc="-20" dirty="0">
                <a:latin typeface="Trebuchet MS"/>
                <a:cs typeface="Trebuchet MS"/>
              </a:rPr>
              <a:t> </a:t>
            </a:r>
            <a:r>
              <a:rPr sz="4800" b="1" dirty="0">
                <a:solidFill>
                  <a:srgbClr val="FF0000"/>
                </a:solidFill>
                <a:latin typeface="Trebuchet MS"/>
                <a:cs typeface="Trebuchet MS"/>
              </a:rPr>
              <a:t>только</a:t>
            </a:r>
            <a:endParaRPr sz="4800" dirty="0">
              <a:solidFill>
                <a:srgbClr val="FF0000"/>
              </a:solidFill>
              <a:latin typeface="Trebuchet MS"/>
              <a:cs typeface="Trebuchet MS"/>
            </a:endParaRPr>
          </a:p>
          <a:p>
            <a:pPr marL="12700">
              <a:lnSpc>
                <a:spcPts val="5115"/>
              </a:lnSpc>
            </a:pPr>
            <a:r>
              <a:rPr lang="ru-RU" sz="4800" b="1" dirty="0">
                <a:solidFill>
                  <a:srgbClr val="FF0000"/>
                </a:solidFill>
                <a:latin typeface="Trebuchet MS"/>
                <a:cs typeface="Trebuchet MS"/>
              </a:rPr>
              <a:t>в</a:t>
            </a:r>
            <a:r>
              <a:rPr lang="ru-RU" sz="4800" b="1" dirty="0" smtClean="0">
                <a:solidFill>
                  <a:srgbClr val="FF0000"/>
                </a:solidFill>
                <a:latin typeface="Trebuchet MS"/>
                <a:cs typeface="Trebuchet MS"/>
              </a:rPr>
              <a:t> следующем году</a:t>
            </a:r>
            <a:endParaRPr sz="4800" dirty="0">
              <a:solidFill>
                <a:srgbClr val="FF0000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00" y="1624965"/>
            <a:ext cx="8077200" cy="416780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3500" spc="-80" dirty="0">
                <a:solidFill>
                  <a:srgbClr val="B03E9A"/>
                </a:solidFill>
                <a:latin typeface="Cambria"/>
                <a:cs typeface="Cambria"/>
              </a:rPr>
              <a:t>⦿</a:t>
            </a:r>
            <a:r>
              <a:rPr sz="5400" b="1" spc="-80" dirty="0">
                <a:latin typeface="Cambria" pitchFamily="18" charset="0"/>
                <a:ea typeface="Cambria" pitchFamily="18" charset="0"/>
                <a:cs typeface="Trebuchet MS"/>
              </a:rPr>
              <a:t>Тем,</a:t>
            </a:r>
            <a:r>
              <a:rPr sz="5400" b="1" spc="-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5400" b="1" dirty="0" err="1">
                <a:latin typeface="Cambria" pitchFamily="18" charset="0"/>
                <a:ea typeface="Cambria" pitchFamily="18" charset="0"/>
                <a:cs typeface="Trebuchet MS"/>
              </a:rPr>
              <a:t>кто</a:t>
            </a:r>
            <a:r>
              <a:rPr sz="5400" b="1" spc="-1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5400" b="1" spc="-5" dirty="0" err="1" smtClean="0">
                <a:latin typeface="Cambria" pitchFamily="18" charset="0"/>
                <a:ea typeface="Cambria" pitchFamily="18" charset="0"/>
                <a:cs typeface="Trebuchet MS"/>
              </a:rPr>
              <a:t>получит</a:t>
            </a:r>
            <a:endParaRPr lang="ru-RU" sz="5400" dirty="0">
              <a:latin typeface="Cambria" pitchFamily="18" charset="0"/>
              <a:ea typeface="Cambria" pitchFamily="18" charset="0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u="heavy" dirty="0" err="1" smtClean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неудовлетворительный</a:t>
            </a:r>
            <a:r>
              <a:rPr sz="5400" b="1" u="heavy" dirty="0" smtClean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5400" b="1" spc="-1435" dirty="0" smtClean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5400" b="1" u="heavy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результат</a:t>
            </a:r>
            <a:r>
              <a:rPr sz="5400" b="1" u="heavy" spc="-4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5400" b="1" u="heavy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на</a:t>
            </a:r>
            <a:r>
              <a:rPr sz="5400" b="1" u="heavy" spc="-3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5400" b="1" u="heavy" spc="-5" dirty="0" err="1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пересдаче</a:t>
            </a:r>
            <a:r>
              <a:rPr sz="5400" b="1" u="heavy" spc="-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5400" b="1" spc="-1435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5400" b="1" u="heavy" dirty="0" err="1" smtClean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осенью</a:t>
            </a:r>
            <a:r>
              <a:rPr lang="ru-RU" sz="5400" b="1" u="heavy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,</a:t>
            </a:r>
            <a:r>
              <a:rPr sz="5400" b="1" dirty="0" err="1" smtClean="0">
                <a:latin typeface="Cambria" pitchFamily="18" charset="0"/>
                <a:ea typeface="Cambria" pitchFamily="18" charset="0"/>
                <a:cs typeface="Trebuchet MS"/>
              </a:rPr>
              <a:t>придется</a:t>
            </a:r>
            <a:r>
              <a:rPr sz="5400" b="1" dirty="0" smtClean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5400" b="1" dirty="0">
                <a:latin typeface="Cambria" pitchFamily="18" charset="0"/>
                <a:ea typeface="Cambria" pitchFamily="18" charset="0"/>
                <a:cs typeface="Trebuchet MS"/>
              </a:rPr>
              <a:t>ждать </a:t>
            </a:r>
            <a:r>
              <a:rPr sz="5400" b="1" spc="-143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5400" b="1" dirty="0">
                <a:latin typeface="Cambria" pitchFamily="18" charset="0"/>
                <a:ea typeface="Cambria" pitchFamily="18" charset="0"/>
                <a:cs typeface="Trebuchet MS"/>
              </a:rPr>
              <a:t>год</a:t>
            </a:r>
            <a:r>
              <a:rPr sz="5400" dirty="0">
                <a:latin typeface="Cambria" pitchFamily="18" charset="0"/>
                <a:ea typeface="Cambria" pitchFamily="18" charset="0"/>
                <a:cs typeface="Trebuchet MS"/>
              </a:rPr>
              <a:t>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4800" y="762000"/>
            <a:ext cx="7696200" cy="404405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12065" rIns="0" bIns="0" rtlCol="0">
            <a:spAutoFit/>
          </a:bodyPr>
          <a:lstStyle/>
          <a:p>
            <a:pPr marL="285115" marR="93980" indent="-273050">
              <a:lnSpc>
                <a:spcPct val="100000"/>
              </a:lnSpc>
              <a:spcBef>
                <a:spcPts val="95"/>
              </a:spcBef>
              <a:buClr>
                <a:srgbClr val="B03E9A"/>
              </a:buClr>
              <a:buSzPct val="73214"/>
              <a:buFont typeface="Wingdings"/>
              <a:buChar char=""/>
              <a:tabLst>
                <a:tab pos="285750" algn="l"/>
              </a:tabLst>
            </a:pPr>
            <a:r>
              <a:rPr sz="2800" spc="-10" dirty="0">
                <a:solidFill>
                  <a:schemeClr val="tx1"/>
                </a:solidFill>
                <a:latin typeface="Trebuchet MS"/>
                <a:cs typeface="Trebuchet MS"/>
              </a:rPr>
              <a:t>Выпускники</a:t>
            </a:r>
            <a:r>
              <a:rPr sz="2800" spc="35" dirty="0">
                <a:solidFill>
                  <a:schemeClr val="tx1"/>
                </a:solidFill>
                <a:latin typeface="Trebuchet MS"/>
                <a:cs typeface="Trebuchet MS"/>
              </a:rPr>
              <a:t> </a:t>
            </a:r>
            <a:r>
              <a:rPr sz="2800" spc="-5" dirty="0">
                <a:solidFill>
                  <a:schemeClr val="tx1"/>
                </a:solidFill>
                <a:latin typeface="Trebuchet MS"/>
                <a:cs typeface="Trebuchet MS"/>
              </a:rPr>
              <a:t>9-го</a:t>
            </a:r>
            <a:r>
              <a:rPr sz="2800" spc="-30" dirty="0">
                <a:solidFill>
                  <a:schemeClr val="tx1"/>
                </a:solidFill>
                <a:latin typeface="Trebuchet MS"/>
                <a:cs typeface="Trebuchet MS"/>
              </a:rPr>
              <a:t> </a:t>
            </a:r>
            <a:r>
              <a:rPr sz="2800" spc="-5" dirty="0">
                <a:solidFill>
                  <a:schemeClr val="tx1"/>
                </a:solidFill>
                <a:latin typeface="Trebuchet MS"/>
                <a:cs typeface="Trebuchet MS"/>
              </a:rPr>
              <a:t>класса,</a:t>
            </a:r>
            <a:r>
              <a:rPr sz="2800" spc="20" dirty="0">
                <a:solidFill>
                  <a:schemeClr val="tx1"/>
                </a:solidFill>
                <a:latin typeface="Trebuchet MS"/>
                <a:cs typeface="Trebuchet MS"/>
              </a:rPr>
              <a:t> </a:t>
            </a:r>
            <a:r>
              <a:rPr sz="2800" spc="-5" dirty="0">
                <a:solidFill>
                  <a:schemeClr val="tx1"/>
                </a:solidFill>
                <a:latin typeface="Trebuchet MS"/>
                <a:cs typeface="Trebuchet MS"/>
              </a:rPr>
              <a:t>не</a:t>
            </a:r>
            <a:r>
              <a:rPr sz="2800" dirty="0">
                <a:solidFill>
                  <a:schemeClr val="tx1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Trebuchet MS"/>
                <a:cs typeface="Trebuchet MS"/>
              </a:rPr>
              <a:t>сдавшие </a:t>
            </a:r>
            <a:r>
              <a:rPr sz="2800" spc="-830" dirty="0">
                <a:solidFill>
                  <a:schemeClr val="tx1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Trebuchet MS"/>
                <a:cs typeface="Trebuchet MS"/>
              </a:rPr>
              <a:t>ОГЭ</a:t>
            </a:r>
            <a:r>
              <a:rPr sz="2800" dirty="0">
                <a:solidFill>
                  <a:schemeClr val="tx1"/>
                </a:solidFill>
                <a:latin typeface="Trebuchet MS"/>
                <a:cs typeface="Trebuchet MS"/>
              </a:rPr>
              <a:t> </a:t>
            </a:r>
            <a:r>
              <a:rPr sz="2800" spc="-5" dirty="0">
                <a:solidFill>
                  <a:schemeClr val="tx1"/>
                </a:solidFill>
                <a:latin typeface="Trebuchet MS"/>
                <a:cs typeface="Trebuchet MS"/>
              </a:rPr>
              <a:t>в</a:t>
            </a:r>
            <a:r>
              <a:rPr sz="2800" spc="-10" dirty="0">
                <a:solidFill>
                  <a:schemeClr val="tx1"/>
                </a:solidFill>
                <a:latin typeface="Trebuchet MS"/>
                <a:cs typeface="Trebuchet MS"/>
              </a:rPr>
              <a:t> </a:t>
            </a:r>
            <a:r>
              <a:rPr sz="2800" dirty="0" smtClean="0">
                <a:solidFill>
                  <a:schemeClr val="tx1"/>
                </a:solidFill>
                <a:latin typeface="Trebuchet MS"/>
                <a:cs typeface="Trebuchet MS"/>
              </a:rPr>
              <a:t>202</a:t>
            </a:r>
            <a:r>
              <a:rPr lang="ru-RU" sz="2800" dirty="0" smtClean="0">
                <a:solidFill>
                  <a:schemeClr val="tx1"/>
                </a:solidFill>
                <a:latin typeface="Trebuchet MS"/>
                <a:cs typeface="Trebuchet MS"/>
              </a:rPr>
              <a:t>3</a:t>
            </a:r>
            <a:r>
              <a:rPr sz="2800" spc="-15" dirty="0" smtClean="0">
                <a:solidFill>
                  <a:schemeClr val="tx1"/>
                </a:solidFill>
                <a:latin typeface="Trebuchet MS"/>
                <a:cs typeface="Trebuchet MS"/>
              </a:rPr>
              <a:t> </a:t>
            </a:r>
            <a:r>
              <a:rPr sz="2800" spc="-5" dirty="0">
                <a:solidFill>
                  <a:schemeClr val="tx1"/>
                </a:solidFill>
                <a:latin typeface="Trebuchet MS"/>
                <a:cs typeface="Trebuchet MS"/>
              </a:rPr>
              <a:t>году,</a:t>
            </a:r>
            <a:r>
              <a:rPr sz="2800" spc="-30" dirty="0">
                <a:solidFill>
                  <a:schemeClr val="tx1"/>
                </a:solidFill>
                <a:latin typeface="Trebuchet MS"/>
                <a:cs typeface="Trebuchet MS"/>
              </a:rPr>
              <a:t> </a:t>
            </a:r>
            <a:r>
              <a:rPr sz="2800" spc="-5" dirty="0" err="1">
                <a:solidFill>
                  <a:schemeClr val="tx1"/>
                </a:solidFill>
                <a:latin typeface="Trebuchet MS"/>
                <a:cs typeface="Trebuchet MS"/>
              </a:rPr>
              <a:t>по</a:t>
            </a:r>
            <a:r>
              <a:rPr sz="2800" spc="5" dirty="0">
                <a:solidFill>
                  <a:schemeClr val="tx1"/>
                </a:solidFill>
                <a:latin typeface="Trebuchet MS"/>
                <a:cs typeface="Trebuchet MS"/>
              </a:rPr>
              <a:t> </a:t>
            </a:r>
            <a:r>
              <a:rPr sz="2800" spc="-5" dirty="0" err="1" smtClean="0">
                <a:solidFill>
                  <a:schemeClr val="tx1"/>
                </a:solidFill>
                <a:latin typeface="Trebuchet MS"/>
                <a:cs typeface="Trebuchet MS"/>
              </a:rPr>
              <a:t>решению</a:t>
            </a:r>
            <a:r>
              <a:rPr lang="ru-RU" sz="2800" dirty="0">
                <a:solidFill>
                  <a:schemeClr val="tx1"/>
                </a:solidFill>
                <a:latin typeface="Trebuchet MS"/>
                <a:cs typeface="Trebuchet MS"/>
              </a:rPr>
              <a:t> </a:t>
            </a:r>
            <a:r>
              <a:rPr sz="2800" spc="-5" dirty="0" err="1" smtClean="0">
                <a:solidFill>
                  <a:schemeClr val="tx1"/>
                </a:solidFill>
                <a:latin typeface="Trebuchet MS"/>
                <a:cs typeface="Trebuchet MS"/>
              </a:rPr>
              <a:t>родителей</a:t>
            </a:r>
            <a:r>
              <a:rPr sz="2800" spc="15" dirty="0" smtClean="0">
                <a:solidFill>
                  <a:schemeClr val="tx1"/>
                </a:solidFill>
                <a:latin typeface="Trebuchet MS"/>
                <a:cs typeface="Trebuchet MS"/>
              </a:rPr>
              <a:t> </a:t>
            </a:r>
            <a:r>
              <a:rPr sz="2800" spc="-5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либо</a:t>
            </a:r>
            <a:r>
              <a:rPr sz="2800" spc="-1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остаются</a:t>
            </a:r>
            <a:r>
              <a:rPr sz="2800" spc="4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800" spc="-5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в</a:t>
            </a:r>
            <a:r>
              <a:rPr sz="2800" spc="-1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800" spc="-5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школе</a:t>
            </a:r>
            <a:r>
              <a:rPr sz="2800" spc="-10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800" spc="-5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на </a:t>
            </a:r>
            <a:r>
              <a:rPr sz="2800" spc="-83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800" spc="-5" dirty="0" err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второй</a:t>
            </a:r>
            <a:r>
              <a:rPr sz="2800" spc="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800" spc="-5" dirty="0" err="1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год</a:t>
            </a:r>
            <a:r>
              <a:rPr lang="ru-RU" sz="2800" spc="-5" dirty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.</a:t>
            </a:r>
            <a:r>
              <a:rPr sz="2800" spc="-20" dirty="0" smtClean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  <a:latin typeface="Trebuchet MS"/>
                <a:cs typeface="Trebuchet MS"/>
              </a:rPr>
              <a:t> </a:t>
            </a:r>
            <a:endParaRPr sz="2800" dirty="0" smtClean="0">
              <a:solidFill>
                <a:schemeClr val="tx1"/>
              </a:solidFill>
              <a:latin typeface="Trebuchet MS"/>
              <a:cs typeface="Trebuchet MS"/>
            </a:endParaRPr>
          </a:p>
          <a:p>
            <a:pPr marL="285115" marR="357505" indent="-273050">
              <a:lnSpc>
                <a:spcPct val="100000"/>
              </a:lnSpc>
              <a:spcBef>
                <a:spcPts val="600"/>
              </a:spcBef>
              <a:buClr>
                <a:srgbClr val="B03E9A"/>
              </a:buClr>
              <a:buSzPct val="73214"/>
              <a:buFont typeface="Wingdings"/>
              <a:buChar char=""/>
              <a:tabLst>
                <a:tab pos="285750" algn="l"/>
              </a:tabLst>
            </a:pPr>
            <a:r>
              <a:rPr sz="2800" spc="-5" dirty="0" smtClean="0">
                <a:solidFill>
                  <a:schemeClr val="tx1"/>
                </a:solidFill>
                <a:latin typeface="Trebuchet MS"/>
                <a:cs typeface="Trebuchet MS"/>
              </a:rPr>
              <a:t>В</a:t>
            </a:r>
            <a:r>
              <a:rPr lang="ru-RU" sz="2800" spc="-5" dirty="0" smtClean="0">
                <a:solidFill>
                  <a:schemeClr val="tx1"/>
                </a:solidFill>
                <a:latin typeface="Trebuchet MS"/>
                <a:cs typeface="Trebuchet MS"/>
              </a:rPr>
              <a:t> этом</a:t>
            </a:r>
            <a:r>
              <a:rPr sz="2800" spc="10" dirty="0" smtClean="0">
                <a:solidFill>
                  <a:schemeClr val="tx1"/>
                </a:solidFill>
                <a:latin typeface="Trebuchet MS"/>
                <a:cs typeface="Trebuchet MS"/>
              </a:rPr>
              <a:t> </a:t>
            </a:r>
            <a:r>
              <a:rPr sz="2800" spc="-10" dirty="0" err="1" smtClean="0">
                <a:solidFill>
                  <a:schemeClr val="tx1"/>
                </a:solidFill>
                <a:latin typeface="Trebuchet MS"/>
                <a:cs typeface="Trebuchet MS"/>
              </a:rPr>
              <a:t>случае</a:t>
            </a:r>
            <a:r>
              <a:rPr sz="2800" spc="15" dirty="0" smtClean="0">
                <a:solidFill>
                  <a:schemeClr val="tx1"/>
                </a:solidFill>
                <a:latin typeface="Trebuchet MS"/>
                <a:cs typeface="Trebuchet MS"/>
              </a:rPr>
              <a:t> </a:t>
            </a:r>
            <a:r>
              <a:rPr sz="2800" spc="-5" dirty="0" err="1" smtClean="0">
                <a:solidFill>
                  <a:schemeClr val="tx1"/>
                </a:solidFill>
                <a:latin typeface="Trebuchet MS"/>
                <a:cs typeface="Trebuchet MS"/>
              </a:rPr>
              <a:t>можно</a:t>
            </a:r>
            <a:r>
              <a:rPr sz="2800" dirty="0" smtClean="0">
                <a:solidFill>
                  <a:schemeClr val="tx1"/>
                </a:solidFill>
                <a:latin typeface="Trebuchet MS"/>
                <a:cs typeface="Trebuchet MS"/>
              </a:rPr>
              <a:t> </a:t>
            </a:r>
            <a:r>
              <a:rPr sz="2800" spc="-10" dirty="0" err="1" smtClean="0">
                <a:solidFill>
                  <a:schemeClr val="tx1"/>
                </a:solidFill>
                <a:latin typeface="Trebuchet MS"/>
                <a:cs typeface="Trebuchet MS"/>
              </a:rPr>
              <a:t>сдать</a:t>
            </a:r>
            <a:r>
              <a:rPr sz="2800" spc="5" dirty="0" smtClean="0">
                <a:solidFill>
                  <a:schemeClr val="tx1"/>
                </a:solidFill>
                <a:latin typeface="Trebuchet MS"/>
                <a:cs typeface="Trebuchet MS"/>
              </a:rPr>
              <a:t> </a:t>
            </a:r>
            <a:r>
              <a:rPr sz="2800" spc="-10" dirty="0" smtClean="0">
                <a:solidFill>
                  <a:schemeClr val="tx1"/>
                </a:solidFill>
                <a:latin typeface="Trebuchet MS"/>
                <a:cs typeface="Trebuchet MS"/>
              </a:rPr>
              <a:t>ОГЭ </a:t>
            </a:r>
            <a:r>
              <a:rPr sz="2800" spc="-830" dirty="0" smtClean="0">
                <a:solidFill>
                  <a:schemeClr val="tx1"/>
                </a:solidFill>
                <a:latin typeface="Trebuchet MS"/>
                <a:cs typeface="Trebuchet MS"/>
              </a:rPr>
              <a:t> </a:t>
            </a:r>
            <a:r>
              <a:rPr sz="2800" spc="-5" dirty="0" err="1" smtClean="0">
                <a:solidFill>
                  <a:schemeClr val="tx1"/>
                </a:solidFill>
                <a:latin typeface="Trebuchet MS"/>
                <a:cs typeface="Trebuchet MS"/>
              </a:rPr>
              <a:t>повторно</a:t>
            </a:r>
            <a:r>
              <a:rPr sz="2800" spc="20" dirty="0" smtClean="0">
                <a:solidFill>
                  <a:schemeClr val="tx1"/>
                </a:solidFill>
                <a:latin typeface="Trebuchet MS"/>
                <a:cs typeface="Trebuchet MS"/>
              </a:rPr>
              <a:t> </a:t>
            </a:r>
            <a:r>
              <a:rPr sz="2800" spc="-5" dirty="0" err="1" smtClean="0">
                <a:solidFill>
                  <a:schemeClr val="tx1"/>
                </a:solidFill>
                <a:latin typeface="Trebuchet MS"/>
                <a:cs typeface="Trebuchet MS"/>
              </a:rPr>
              <a:t>через</a:t>
            </a:r>
            <a:r>
              <a:rPr sz="2800" spc="10" dirty="0" smtClean="0">
                <a:solidFill>
                  <a:schemeClr val="tx1"/>
                </a:solidFill>
                <a:latin typeface="Trebuchet MS"/>
                <a:cs typeface="Trebuchet MS"/>
              </a:rPr>
              <a:t> </a:t>
            </a:r>
            <a:r>
              <a:rPr sz="2800" dirty="0" err="1" smtClean="0">
                <a:solidFill>
                  <a:schemeClr val="tx1"/>
                </a:solidFill>
                <a:latin typeface="Trebuchet MS"/>
                <a:cs typeface="Trebuchet MS"/>
              </a:rPr>
              <a:t>год</a:t>
            </a:r>
            <a:endParaRPr sz="2800" dirty="0" smtClean="0">
              <a:solidFill>
                <a:schemeClr val="tx1"/>
              </a:solidFill>
              <a:latin typeface="Trebuchet MS"/>
              <a:cs typeface="Trebuchet MS"/>
            </a:endParaRPr>
          </a:p>
          <a:p>
            <a:pPr marL="285115" marR="354330" indent="-273050">
              <a:lnSpc>
                <a:spcPct val="100000"/>
              </a:lnSpc>
              <a:spcBef>
                <a:spcPts val="600"/>
              </a:spcBef>
              <a:buClr>
                <a:srgbClr val="B03E9A"/>
              </a:buClr>
              <a:buSzPct val="73214"/>
              <a:buFont typeface="Wingdings"/>
              <a:buChar char=""/>
              <a:tabLst>
                <a:tab pos="285750" algn="l"/>
              </a:tabLst>
            </a:pPr>
            <a:r>
              <a:rPr sz="2800" spc="-5" dirty="0" err="1" smtClean="0">
                <a:solidFill>
                  <a:schemeClr val="tx1"/>
                </a:solidFill>
                <a:latin typeface="Trebuchet MS"/>
                <a:cs typeface="Trebuchet MS"/>
              </a:rPr>
              <a:t>Такие</a:t>
            </a:r>
            <a:r>
              <a:rPr sz="2800" spc="15" dirty="0" smtClean="0">
                <a:solidFill>
                  <a:schemeClr val="tx1"/>
                </a:solidFill>
                <a:latin typeface="Trebuchet MS"/>
                <a:cs typeface="Trebuchet MS"/>
              </a:rPr>
              <a:t> </a:t>
            </a:r>
            <a:r>
              <a:rPr sz="2800" spc="-5" dirty="0">
                <a:solidFill>
                  <a:schemeClr val="tx1"/>
                </a:solidFill>
                <a:latin typeface="Trebuchet MS"/>
                <a:cs typeface="Trebuchet MS"/>
              </a:rPr>
              <a:t>же</a:t>
            </a:r>
            <a:r>
              <a:rPr sz="2800" spc="-15" dirty="0">
                <a:solidFill>
                  <a:schemeClr val="tx1"/>
                </a:solidFill>
                <a:latin typeface="Trebuchet MS"/>
                <a:cs typeface="Trebuchet MS"/>
              </a:rPr>
              <a:t> </a:t>
            </a:r>
            <a:r>
              <a:rPr sz="2800" spc="-5" dirty="0">
                <a:solidFill>
                  <a:schemeClr val="tx1"/>
                </a:solidFill>
                <a:latin typeface="Trebuchet MS"/>
                <a:cs typeface="Trebuchet MS"/>
              </a:rPr>
              <a:t>правила</a:t>
            </a:r>
            <a:r>
              <a:rPr sz="2800" spc="10" dirty="0">
                <a:solidFill>
                  <a:schemeClr val="tx1"/>
                </a:solidFill>
                <a:latin typeface="Trebuchet MS"/>
                <a:cs typeface="Trebuchet MS"/>
              </a:rPr>
              <a:t> </a:t>
            </a:r>
            <a:r>
              <a:rPr sz="2800" spc="-5" dirty="0">
                <a:solidFill>
                  <a:schemeClr val="tx1"/>
                </a:solidFill>
                <a:latin typeface="Trebuchet MS"/>
                <a:cs typeface="Trebuchet MS"/>
              </a:rPr>
              <a:t>действуют</a:t>
            </a:r>
            <a:r>
              <a:rPr sz="2800" spc="10" dirty="0">
                <a:solidFill>
                  <a:schemeClr val="tx1"/>
                </a:solidFill>
                <a:latin typeface="Trebuchet MS"/>
                <a:cs typeface="Trebuchet MS"/>
              </a:rPr>
              <a:t> </a:t>
            </a:r>
            <a:r>
              <a:rPr sz="2800" spc="-5" dirty="0">
                <a:solidFill>
                  <a:schemeClr val="tx1"/>
                </a:solidFill>
                <a:latin typeface="Trebuchet MS"/>
                <a:cs typeface="Trebuchet MS"/>
              </a:rPr>
              <a:t>и </a:t>
            </a:r>
            <a:r>
              <a:rPr sz="2800" dirty="0">
                <a:solidFill>
                  <a:schemeClr val="tx1"/>
                </a:solidFill>
                <a:latin typeface="Trebuchet MS"/>
                <a:cs typeface="Trebuchet MS"/>
              </a:rPr>
              <a:t>для </a:t>
            </a:r>
            <a:r>
              <a:rPr sz="2800" spc="-830" dirty="0">
                <a:solidFill>
                  <a:schemeClr val="tx1"/>
                </a:solidFill>
                <a:latin typeface="Trebuchet MS"/>
                <a:cs typeface="Trebuchet MS"/>
              </a:rPr>
              <a:t> </a:t>
            </a:r>
            <a:r>
              <a:rPr sz="2800" spc="-5" dirty="0">
                <a:solidFill>
                  <a:schemeClr val="tx1"/>
                </a:solidFill>
                <a:latin typeface="Trebuchet MS"/>
                <a:cs typeface="Trebuchet MS"/>
              </a:rPr>
              <a:t>девятиклассников,</a:t>
            </a:r>
            <a:r>
              <a:rPr sz="2800" spc="40" dirty="0">
                <a:solidFill>
                  <a:schemeClr val="tx1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chemeClr val="tx1"/>
                </a:solidFill>
                <a:latin typeface="Trebuchet MS"/>
                <a:cs typeface="Trebuchet MS"/>
              </a:rPr>
              <a:t>имеющих</a:t>
            </a:r>
            <a:endParaRPr sz="2800" dirty="0">
              <a:solidFill>
                <a:schemeClr val="tx1"/>
              </a:solidFill>
              <a:latin typeface="Trebuchet MS"/>
              <a:cs typeface="Trebuchet MS"/>
            </a:endParaRPr>
          </a:p>
          <a:p>
            <a:pPr marL="285115" marR="831215">
              <a:lnSpc>
                <a:spcPct val="100000"/>
              </a:lnSpc>
            </a:pPr>
            <a:r>
              <a:rPr sz="2800" spc="-5" dirty="0" err="1">
                <a:solidFill>
                  <a:schemeClr val="tx1"/>
                </a:solidFill>
                <a:uFill>
                  <a:solidFill>
                    <a:srgbClr val="00AF50"/>
                  </a:solidFill>
                </a:uFill>
                <a:latin typeface="Trebuchet MS"/>
                <a:cs typeface="Trebuchet MS"/>
              </a:rPr>
              <a:t>неудовлетворительные</a:t>
            </a:r>
            <a:r>
              <a:rPr sz="2800" spc="55" dirty="0">
                <a:solidFill>
                  <a:schemeClr val="tx1"/>
                </a:solidFill>
                <a:uFill>
                  <a:solidFill>
                    <a:srgbClr val="00AF50"/>
                  </a:solidFill>
                </a:uFill>
                <a:latin typeface="Trebuchet MS"/>
                <a:cs typeface="Trebuchet MS"/>
              </a:rPr>
              <a:t> </a:t>
            </a:r>
            <a:r>
              <a:rPr sz="2800" spc="-5" dirty="0" err="1" smtClean="0">
                <a:solidFill>
                  <a:schemeClr val="tx1"/>
                </a:solidFill>
                <a:uFill>
                  <a:solidFill>
                    <a:srgbClr val="00AF50"/>
                  </a:solidFill>
                </a:uFill>
                <a:latin typeface="Trebuchet MS"/>
                <a:cs typeface="Trebuchet MS"/>
              </a:rPr>
              <a:t>годовые</a:t>
            </a:r>
            <a:r>
              <a:rPr lang="ru-RU" sz="2800" spc="-5" dirty="0">
                <a:solidFill>
                  <a:schemeClr val="tx1"/>
                </a:solidFill>
                <a:uFill>
                  <a:solidFill>
                    <a:srgbClr val="00AF50"/>
                  </a:solidFill>
                </a:uFill>
                <a:latin typeface="Trebuchet MS"/>
                <a:cs typeface="Trebuchet MS"/>
              </a:rPr>
              <a:t> </a:t>
            </a:r>
            <a:r>
              <a:rPr sz="2800" spc="-5" dirty="0" err="1" smtClean="0">
                <a:solidFill>
                  <a:schemeClr val="tx1"/>
                </a:solidFill>
                <a:uFill>
                  <a:solidFill>
                    <a:srgbClr val="00AF50"/>
                  </a:solidFill>
                </a:uFill>
                <a:latin typeface="Trebuchet MS"/>
                <a:cs typeface="Trebuchet MS"/>
              </a:rPr>
              <a:t>оценки</a:t>
            </a:r>
            <a:r>
              <a:rPr sz="2800" spc="15" dirty="0" smtClean="0">
                <a:solidFill>
                  <a:schemeClr val="tx1"/>
                </a:solidFill>
                <a:uFill>
                  <a:solidFill>
                    <a:srgbClr val="00AF50"/>
                  </a:solidFill>
                </a:uFill>
                <a:latin typeface="Trebuchet MS"/>
                <a:cs typeface="Trebuchet MS"/>
              </a:rPr>
              <a:t> </a:t>
            </a:r>
            <a:r>
              <a:rPr sz="2800" spc="-5" dirty="0">
                <a:solidFill>
                  <a:schemeClr val="tx1"/>
                </a:solidFill>
                <a:uFill>
                  <a:solidFill>
                    <a:srgbClr val="00AF50"/>
                  </a:solidFill>
                </a:uFill>
                <a:latin typeface="Trebuchet MS"/>
                <a:cs typeface="Trebuchet MS"/>
              </a:rPr>
              <a:t>и</a:t>
            </a:r>
            <a:r>
              <a:rPr sz="2800" dirty="0">
                <a:solidFill>
                  <a:schemeClr val="tx1"/>
                </a:solidFill>
                <a:uFill>
                  <a:solidFill>
                    <a:srgbClr val="00AF50"/>
                  </a:solidFill>
                </a:uFill>
                <a:latin typeface="Trebuchet MS"/>
                <a:cs typeface="Trebuchet MS"/>
              </a:rPr>
              <a:t> </a:t>
            </a:r>
            <a:r>
              <a:rPr sz="2800" spc="-5" dirty="0">
                <a:solidFill>
                  <a:schemeClr val="tx1"/>
                </a:solidFill>
                <a:uFill>
                  <a:solidFill>
                    <a:srgbClr val="00AF50"/>
                  </a:solidFill>
                </a:uFill>
                <a:latin typeface="Trebuchet MS"/>
                <a:cs typeface="Trebuchet MS"/>
              </a:rPr>
              <a:t>не</a:t>
            </a:r>
            <a:r>
              <a:rPr sz="2800" spc="10" dirty="0">
                <a:solidFill>
                  <a:schemeClr val="tx1"/>
                </a:solidFill>
                <a:uFill>
                  <a:solidFill>
                    <a:srgbClr val="00AF50"/>
                  </a:solidFill>
                </a:uFill>
                <a:latin typeface="Trebuchet MS"/>
                <a:cs typeface="Trebuchet MS"/>
              </a:rPr>
              <a:t> </a:t>
            </a:r>
            <a:r>
              <a:rPr sz="2800" spc="-5" dirty="0">
                <a:solidFill>
                  <a:schemeClr val="tx1"/>
                </a:solidFill>
                <a:uFill>
                  <a:solidFill>
                    <a:srgbClr val="00AF50"/>
                  </a:solidFill>
                </a:uFill>
                <a:latin typeface="Trebuchet MS"/>
                <a:cs typeface="Trebuchet MS"/>
              </a:rPr>
              <a:t>допущенных</a:t>
            </a:r>
            <a:r>
              <a:rPr sz="2800" spc="5" dirty="0">
                <a:solidFill>
                  <a:schemeClr val="tx1"/>
                </a:solidFill>
                <a:uFill>
                  <a:solidFill>
                    <a:srgbClr val="00AF50"/>
                  </a:solidFill>
                </a:uFill>
                <a:latin typeface="Trebuchet MS"/>
                <a:cs typeface="Trebuchet MS"/>
              </a:rPr>
              <a:t> </a:t>
            </a:r>
            <a:r>
              <a:rPr sz="2800" spc="-5" dirty="0">
                <a:solidFill>
                  <a:schemeClr val="tx1"/>
                </a:solidFill>
                <a:uFill>
                  <a:solidFill>
                    <a:srgbClr val="00AF50"/>
                  </a:solidFill>
                </a:uFill>
                <a:latin typeface="Trebuchet MS"/>
                <a:cs typeface="Trebuchet MS"/>
              </a:rPr>
              <a:t>к </a:t>
            </a:r>
            <a:r>
              <a:rPr sz="2800" spc="-15" dirty="0" smtClean="0">
                <a:solidFill>
                  <a:schemeClr val="tx1"/>
                </a:solidFill>
                <a:uFill>
                  <a:solidFill>
                    <a:srgbClr val="00AF50"/>
                  </a:solidFill>
                </a:uFill>
                <a:latin typeface="Trebuchet MS"/>
                <a:cs typeface="Trebuchet MS"/>
              </a:rPr>
              <a:t>ОГЭ</a:t>
            </a:r>
            <a:endParaRPr sz="2800" u="sng" dirty="0">
              <a:solidFill>
                <a:schemeClr val="tx1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6968"/>
            <a:ext cx="8077200" cy="1015663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54864" indent="0" algn="ctr" eaLnBrk="1" fontAlgn="auto" hangingPunct="1">
              <a:spcAft>
                <a:spcPts val="0"/>
              </a:spcAft>
              <a:defRPr/>
            </a:pPr>
            <a:r>
              <a:rPr lang="ru-RU" sz="6600" i="1" dirty="0" smtClean="0">
                <a:solidFill>
                  <a:srgbClr val="FFFF00"/>
                </a:solidFill>
              </a:rPr>
              <a:t>Сертификат ГИА</a:t>
            </a:r>
            <a:endParaRPr lang="ru-RU" sz="6600" i="1" dirty="0">
              <a:solidFill>
                <a:srgbClr val="FFFF00"/>
              </a:solidFill>
            </a:endParaRPr>
          </a:p>
        </p:txBody>
      </p:sp>
      <p:sp>
        <p:nvSpPr>
          <p:cNvPr id="50179" name="Содержимое 2"/>
          <p:cNvSpPr>
            <a:spLocks noGrp="1"/>
          </p:cNvSpPr>
          <p:nvPr>
            <p:ph idx="4294967295"/>
          </p:nvPr>
        </p:nvSpPr>
        <p:spPr>
          <a:xfrm>
            <a:off x="152400" y="1269199"/>
            <a:ext cx="7924800" cy="558880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 eaLnBrk="1" hangingPunct="1"/>
            <a:r>
              <a:rPr lang="ru-RU" altLang="ru-RU" sz="4800" b="1" dirty="0" smtClean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Свидетельства о результатах ОГЭ не выдаются</a:t>
            </a:r>
            <a:r>
              <a:rPr lang="ru-RU" altLang="ru-RU" sz="4800" dirty="0" smtClean="0">
                <a:latin typeface="Cambria" pitchFamily="18" charset="0"/>
                <a:ea typeface="Cambria" pitchFamily="18" charset="0"/>
              </a:rPr>
              <a:t>, вся информация по результатам ГИА будет размещена  в Федеральной Базе.</a:t>
            </a:r>
          </a:p>
          <a:p>
            <a:pPr eaLnBrk="1" hangingPunct="1"/>
            <a:endParaRPr lang="ru-RU" altLang="ru-RU" sz="4800" dirty="0" smtClean="0">
              <a:solidFill>
                <a:schemeClr val="tx2"/>
              </a:solidFill>
              <a:latin typeface="Cambria" pitchFamily="18" charset="0"/>
              <a:ea typeface="Cambria" pitchFamily="18" charset="0"/>
            </a:endParaRPr>
          </a:p>
          <a:p>
            <a:pPr eaLnBrk="1" hangingPunct="1"/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1973227725"/>
      </p:ext>
    </p:extLst>
  </p:cSld>
  <p:clrMapOvr>
    <a:masterClrMapping/>
  </p:clrMapOvr>
  <p:transition spd="slow">
    <p:strips dir="r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7772400" cy="67710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ru-RU" sz="4400" b="1" i="1" dirty="0" smtClean="0">
                <a:latin typeface="Cambria" pitchFamily="18" charset="0"/>
                <a:ea typeface="Cambria" pitchFamily="18" charset="0"/>
              </a:rPr>
              <a:t>Право на пересдачу</a:t>
            </a:r>
            <a:endParaRPr lang="ru-RU" sz="4400" b="1" i="1" dirty="0">
              <a:latin typeface="Cambria" pitchFamily="18" charset="0"/>
              <a:ea typeface="Cambria" pitchFamily="18" charset="0"/>
            </a:endParaRPr>
          </a:p>
        </p:txBody>
      </p:sp>
      <p:sp>
        <p:nvSpPr>
          <p:cNvPr id="46083" name="Объект 2"/>
          <p:cNvSpPr>
            <a:spLocks noGrp="1"/>
          </p:cNvSpPr>
          <p:nvPr>
            <p:ph idx="4294967295"/>
          </p:nvPr>
        </p:nvSpPr>
        <p:spPr>
          <a:xfrm>
            <a:off x="76200" y="1447800"/>
            <a:ext cx="8001000" cy="4800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ru-RU" altLang="ru-RU" sz="2800" b="1" i="1" dirty="0" smtClean="0">
                <a:latin typeface="Cambria" pitchFamily="18" charset="0"/>
                <a:ea typeface="Cambria" pitchFamily="18" charset="0"/>
              </a:rPr>
              <a:t>1.Неявка ученика на экзамен по уважительной причине (документальное подтверждение)</a:t>
            </a:r>
          </a:p>
          <a:p>
            <a:r>
              <a:rPr lang="ru-RU" altLang="ru-RU" sz="2800" b="1" i="1" dirty="0" smtClean="0">
                <a:latin typeface="Cambria" pitchFamily="18" charset="0"/>
                <a:ea typeface="Cambria" pitchFamily="18" charset="0"/>
              </a:rPr>
              <a:t>2.Аннулирование работы ГЭК (не по вине ученика).</a:t>
            </a:r>
          </a:p>
          <a:p>
            <a:r>
              <a:rPr lang="ru-RU" altLang="ru-RU" sz="2800" b="1" i="1" dirty="0" smtClean="0">
                <a:latin typeface="Cambria" pitchFamily="18" charset="0"/>
                <a:ea typeface="Cambria" pitchFamily="18" charset="0"/>
              </a:rPr>
              <a:t>3.Неудовлетворительная оценка по одному обязательному предмету.</a:t>
            </a:r>
          </a:p>
          <a:p>
            <a:r>
              <a:rPr lang="ru-RU" altLang="ru-RU" sz="2800" b="1" i="1" dirty="0" smtClean="0">
                <a:latin typeface="Cambria" pitchFamily="18" charset="0"/>
                <a:ea typeface="Cambria" pitchFamily="18" charset="0"/>
              </a:rPr>
              <a:t>4.При подаче апелляции и ее удовлетворения после рассмотрения конфликтной комиссией.</a:t>
            </a:r>
          </a:p>
        </p:txBody>
      </p:sp>
    </p:spTree>
    <p:extLst>
      <p:ext uri="{BB962C8B-B14F-4D97-AF65-F5344CB8AC3E}">
        <p14:creationId xmlns:p14="http://schemas.microsoft.com/office/powerpoint/2010/main" val="2887159113"/>
      </p:ext>
    </p:extLst>
  </p:cSld>
  <p:clrMapOvr>
    <a:masterClrMapping/>
  </p:clrMapOvr>
  <p:transition spd="slow">
    <p:strips dir="r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01" y="52577"/>
            <a:ext cx="7619999" cy="50482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91104" y="557402"/>
            <a:ext cx="3178429" cy="43319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09600" y="1258390"/>
            <a:ext cx="7239000" cy="510716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wrap="square" lIns="0" tIns="13335" rIns="0" bIns="0" rtlCol="0">
            <a:spAutoFit/>
          </a:bodyPr>
          <a:lstStyle/>
          <a:p>
            <a:pPr marL="285115" marR="5080" indent="-273050">
              <a:lnSpc>
                <a:spcPct val="100000"/>
              </a:lnSpc>
              <a:spcBef>
                <a:spcPts val="105"/>
              </a:spcBef>
              <a:buClr>
                <a:srgbClr val="B03E9A"/>
              </a:buClr>
              <a:buSzPct val="73437"/>
              <a:buFont typeface="Wingdings"/>
              <a:buChar char=""/>
              <a:tabLst>
                <a:tab pos="285115" algn="l"/>
                <a:tab pos="285750" algn="l"/>
              </a:tabLst>
            </a:pPr>
            <a:r>
              <a:rPr sz="3200" b="1" dirty="0">
                <a:latin typeface="Cambria" pitchFamily="18" charset="0"/>
                <a:ea typeface="Cambria" pitchFamily="18" charset="0"/>
                <a:cs typeface="Trebuchet MS"/>
              </a:rPr>
              <a:t>Участники</a:t>
            </a:r>
            <a:r>
              <a:rPr sz="3200" b="1" spc="-2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200" b="1" dirty="0">
                <a:latin typeface="Cambria" pitchFamily="18" charset="0"/>
                <a:ea typeface="Cambria" pitchFamily="18" charset="0"/>
                <a:cs typeface="Trebuchet MS"/>
              </a:rPr>
              <a:t>ОГЭ</a:t>
            </a:r>
            <a:r>
              <a:rPr sz="3200" b="1" spc="-4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200" b="1" dirty="0">
                <a:solidFill>
                  <a:srgbClr val="C00000"/>
                </a:solidFill>
                <a:latin typeface="Cambria" pitchFamily="18" charset="0"/>
                <a:ea typeface="Cambria" pitchFamily="18" charset="0"/>
                <a:cs typeface="Trebuchet MS"/>
              </a:rPr>
              <a:t>не</a:t>
            </a:r>
            <a:r>
              <a:rPr sz="3200" b="1" spc="-20" dirty="0">
                <a:solidFill>
                  <a:srgbClr val="C00000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200" b="1" spc="-5" dirty="0">
                <a:solidFill>
                  <a:srgbClr val="C00000"/>
                </a:solidFill>
                <a:latin typeface="Cambria" pitchFamily="18" charset="0"/>
                <a:ea typeface="Cambria" pitchFamily="18" charset="0"/>
                <a:cs typeface="Trebuchet MS"/>
              </a:rPr>
              <a:t>явившиеся</a:t>
            </a:r>
            <a:r>
              <a:rPr sz="3200" b="1" spc="5" dirty="0">
                <a:solidFill>
                  <a:srgbClr val="C00000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200" b="1" dirty="0">
                <a:latin typeface="Cambria" pitchFamily="18" charset="0"/>
                <a:ea typeface="Cambria" pitchFamily="18" charset="0"/>
                <a:cs typeface="Trebuchet MS"/>
              </a:rPr>
              <a:t>на </a:t>
            </a:r>
            <a:r>
              <a:rPr sz="3200" b="1" spc="-95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200" b="1" dirty="0">
                <a:latin typeface="Cambria" pitchFamily="18" charset="0"/>
                <a:ea typeface="Cambria" pitchFamily="18" charset="0"/>
                <a:cs typeface="Trebuchet MS"/>
              </a:rPr>
              <a:t>экзамен</a:t>
            </a:r>
            <a:r>
              <a:rPr sz="3200" b="1" spc="-1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200" b="1" spc="-5" dirty="0">
                <a:latin typeface="Cambria" pitchFamily="18" charset="0"/>
                <a:ea typeface="Cambria" pitchFamily="18" charset="0"/>
                <a:cs typeface="Trebuchet MS"/>
              </a:rPr>
              <a:t>без </a:t>
            </a:r>
            <a:r>
              <a:rPr sz="3200" b="1" dirty="0">
                <a:latin typeface="Cambria" pitchFamily="18" charset="0"/>
                <a:ea typeface="Cambria" pitchFamily="18" charset="0"/>
                <a:cs typeface="Trebuchet MS"/>
              </a:rPr>
              <a:t>уважительной</a:t>
            </a:r>
            <a:endParaRPr sz="3200" dirty="0">
              <a:latin typeface="Cambria" pitchFamily="18" charset="0"/>
              <a:ea typeface="Cambria" pitchFamily="18" charset="0"/>
              <a:cs typeface="Trebuchet MS"/>
            </a:endParaRPr>
          </a:p>
          <a:p>
            <a:pPr marL="285115">
              <a:lnSpc>
                <a:spcPct val="100000"/>
              </a:lnSpc>
              <a:spcBef>
                <a:spcPts val="5"/>
              </a:spcBef>
            </a:pPr>
            <a:r>
              <a:rPr sz="3200" b="1" dirty="0">
                <a:latin typeface="Cambria" pitchFamily="18" charset="0"/>
                <a:ea typeface="Cambria" pitchFamily="18" charset="0"/>
                <a:cs typeface="Trebuchet MS"/>
              </a:rPr>
              <a:t>причины;</a:t>
            </a:r>
            <a:endParaRPr sz="3200" dirty="0">
              <a:latin typeface="Cambria" pitchFamily="18" charset="0"/>
              <a:ea typeface="Cambria" pitchFamily="18" charset="0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300" dirty="0">
              <a:latin typeface="Cambria" pitchFamily="18" charset="0"/>
              <a:ea typeface="Cambria" pitchFamily="18" charset="0"/>
              <a:cs typeface="Trebuchet MS"/>
            </a:endParaRPr>
          </a:p>
          <a:p>
            <a:pPr marL="407034" indent="-394970">
              <a:lnSpc>
                <a:spcPct val="100000"/>
              </a:lnSpc>
              <a:buClr>
                <a:srgbClr val="B03E9A"/>
              </a:buClr>
              <a:buSzPct val="73437"/>
              <a:buFont typeface="Wingdings"/>
              <a:buChar char=""/>
              <a:tabLst>
                <a:tab pos="407034" algn="l"/>
                <a:tab pos="407670" algn="l"/>
              </a:tabLst>
            </a:pPr>
            <a:r>
              <a:rPr sz="3200" b="1" spc="-5" dirty="0">
                <a:latin typeface="Cambria" pitchFamily="18" charset="0"/>
                <a:ea typeface="Cambria" pitchFamily="18" charset="0"/>
                <a:cs typeface="Trebuchet MS"/>
              </a:rPr>
              <a:t>Участники</a:t>
            </a:r>
            <a:r>
              <a:rPr sz="3200" b="1" spc="-1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200" b="1" dirty="0">
                <a:latin typeface="Cambria" pitchFamily="18" charset="0"/>
                <a:ea typeface="Cambria" pitchFamily="18" charset="0"/>
                <a:cs typeface="Trebuchet MS"/>
              </a:rPr>
              <a:t>ОГЭ</a:t>
            </a:r>
            <a:r>
              <a:rPr sz="3200" b="1" spc="-2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200" b="1" dirty="0">
                <a:latin typeface="Cambria" pitchFamily="18" charset="0"/>
                <a:ea typeface="Cambria" pitchFamily="18" charset="0"/>
                <a:cs typeface="Trebuchet MS"/>
              </a:rPr>
              <a:t>результаты</a:t>
            </a:r>
            <a:endParaRPr sz="3200" dirty="0">
              <a:latin typeface="Cambria" pitchFamily="18" charset="0"/>
              <a:ea typeface="Cambria" pitchFamily="18" charset="0"/>
              <a:cs typeface="Trebuchet MS"/>
            </a:endParaRPr>
          </a:p>
          <a:p>
            <a:pPr marL="285115" marR="296545">
              <a:lnSpc>
                <a:spcPct val="100000"/>
              </a:lnSpc>
            </a:pPr>
            <a:r>
              <a:rPr sz="3200" b="1" dirty="0">
                <a:latin typeface="Cambria" pitchFamily="18" charset="0"/>
                <a:ea typeface="Cambria" pitchFamily="18" charset="0"/>
                <a:cs typeface="Trebuchet MS"/>
              </a:rPr>
              <a:t>которых</a:t>
            </a:r>
            <a:r>
              <a:rPr sz="3200" b="1" spc="-5" dirty="0">
                <a:latin typeface="Cambria" pitchFamily="18" charset="0"/>
                <a:ea typeface="Cambria" pitchFamily="18" charset="0"/>
                <a:cs typeface="Trebuchet MS"/>
              </a:rPr>
              <a:t> были</a:t>
            </a:r>
            <a:r>
              <a:rPr sz="3200" b="1" spc="-2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200" b="1" dirty="0">
                <a:latin typeface="Cambria" pitchFamily="18" charset="0"/>
                <a:ea typeface="Cambria" pitchFamily="18" charset="0"/>
                <a:cs typeface="Trebuchet MS"/>
              </a:rPr>
              <a:t>отменены</a:t>
            </a:r>
            <a:r>
              <a:rPr sz="3200" b="1" spc="-1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200" b="1" spc="5" dirty="0">
                <a:latin typeface="Cambria" pitchFamily="18" charset="0"/>
                <a:ea typeface="Cambria" pitchFamily="18" charset="0"/>
                <a:cs typeface="Trebuchet MS"/>
              </a:rPr>
              <a:t>ГЭК</a:t>
            </a:r>
            <a:r>
              <a:rPr sz="3200" b="1" spc="-2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200" b="1" dirty="0">
                <a:latin typeface="Cambria" pitchFamily="18" charset="0"/>
                <a:ea typeface="Cambria" pitchFamily="18" charset="0"/>
                <a:cs typeface="Trebuchet MS"/>
              </a:rPr>
              <a:t>в </a:t>
            </a:r>
            <a:r>
              <a:rPr sz="3200" b="1" spc="-95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200" b="1" dirty="0">
                <a:latin typeface="Cambria" pitchFamily="18" charset="0"/>
                <a:ea typeface="Cambria" pitchFamily="18" charset="0"/>
                <a:cs typeface="Trebuchet MS"/>
              </a:rPr>
              <a:t>связи</a:t>
            </a:r>
            <a:r>
              <a:rPr sz="3200" b="1" spc="-1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200" b="1" dirty="0">
                <a:latin typeface="Cambria" pitchFamily="18" charset="0"/>
                <a:ea typeface="Cambria" pitchFamily="18" charset="0"/>
                <a:cs typeface="Trebuchet MS"/>
              </a:rPr>
              <a:t>с</a:t>
            </a:r>
            <a:r>
              <a:rPr sz="3200" b="1" spc="-1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200" b="1" spc="-5" dirty="0">
                <a:latin typeface="Cambria" pitchFamily="18" charset="0"/>
                <a:ea typeface="Cambria" pitchFamily="18" charset="0"/>
                <a:cs typeface="Trebuchet MS"/>
              </a:rPr>
              <a:t>выявлением</a:t>
            </a:r>
            <a:r>
              <a:rPr sz="3200" b="1" spc="-1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200" b="1" dirty="0">
                <a:latin typeface="Cambria" pitchFamily="18" charset="0"/>
                <a:ea typeface="Cambria" pitchFamily="18" charset="0"/>
                <a:cs typeface="Trebuchet MS"/>
              </a:rPr>
              <a:t>фактов</a:t>
            </a:r>
            <a:endParaRPr sz="3200" dirty="0">
              <a:latin typeface="Cambria" pitchFamily="18" charset="0"/>
              <a:ea typeface="Cambria" pitchFamily="18" charset="0"/>
              <a:cs typeface="Trebuchet MS"/>
            </a:endParaRPr>
          </a:p>
          <a:p>
            <a:pPr marL="285115" marR="955040">
              <a:lnSpc>
                <a:spcPct val="100000"/>
              </a:lnSpc>
              <a:spcBef>
                <a:spcPts val="5"/>
              </a:spcBef>
            </a:pPr>
            <a:r>
              <a:rPr sz="3200" b="1" dirty="0">
                <a:solidFill>
                  <a:srgbClr val="C00000"/>
                </a:solidFill>
                <a:latin typeface="Cambria" pitchFamily="18" charset="0"/>
                <a:ea typeface="Cambria" pitchFamily="18" charset="0"/>
                <a:cs typeface="Trebuchet MS"/>
              </a:rPr>
              <a:t>нарушения </a:t>
            </a:r>
            <a:r>
              <a:rPr sz="3200" b="1" spc="-5" dirty="0" err="1">
                <a:solidFill>
                  <a:srgbClr val="C00000"/>
                </a:solidFill>
                <a:latin typeface="Cambria" pitchFamily="18" charset="0"/>
                <a:ea typeface="Cambria" pitchFamily="18" charset="0"/>
                <a:cs typeface="Trebuchet MS"/>
              </a:rPr>
              <a:t>участником</a:t>
            </a:r>
            <a:r>
              <a:rPr sz="3200" b="1" spc="-5" dirty="0">
                <a:solidFill>
                  <a:srgbClr val="C00000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lang="ru-RU" sz="3200" b="1" dirty="0" smtClean="0">
                <a:latin typeface="Cambria" pitchFamily="18" charset="0"/>
                <a:ea typeface="Cambria" pitchFamily="18" charset="0"/>
                <a:cs typeface="Trebuchet MS"/>
              </a:rPr>
              <a:t>О</a:t>
            </a:r>
            <a:r>
              <a:rPr sz="3200" b="1" dirty="0" smtClean="0">
                <a:latin typeface="Cambria" pitchFamily="18" charset="0"/>
                <a:ea typeface="Cambria" pitchFamily="18" charset="0"/>
                <a:cs typeface="Trebuchet MS"/>
              </a:rPr>
              <a:t>ГЭ </a:t>
            </a:r>
            <a:r>
              <a:rPr sz="3200" b="1" spc="-950" dirty="0" smtClean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200" b="1" dirty="0">
                <a:latin typeface="Cambria" pitchFamily="18" charset="0"/>
                <a:ea typeface="Cambria" pitchFamily="18" charset="0"/>
                <a:cs typeface="Trebuchet MS"/>
              </a:rPr>
              <a:t>установленного порядка</a:t>
            </a:r>
            <a:endParaRPr sz="3200" dirty="0">
              <a:latin typeface="Cambria" pitchFamily="18" charset="0"/>
              <a:ea typeface="Cambria" pitchFamily="18" charset="0"/>
              <a:cs typeface="Trebuchet MS"/>
            </a:endParaRPr>
          </a:p>
          <a:p>
            <a:pPr marL="285115">
              <a:lnSpc>
                <a:spcPct val="100000"/>
              </a:lnSpc>
            </a:pPr>
            <a:r>
              <a:rPr sz="3200" b="1" dirty="0">
                <a:latin typeface="Cambria" pitchFamily="18" charset="0"/>
                <a:ea typeface="Cambria" pitchFamily="18" charset="0"/>
                <a:cs typeface="Trebuchet MS"/>
              </a:rPr>
              <a:t>проведения</a:t>
            </a:r>
            <a:r>
              <a:rPr sz="3200" b="1" spc="-2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200" b="1" dirty="0">
                <a:latin typeface="Cambria" pitchFamily="18" charset="0"/>
                <a:ea typeface="Cambria" pitchFamily="18" charset="0"/>
                <a:cs typeface="Trebuchet MS"/>
              </a:rPr>
              <a:t>ОГЭ</a:t>
            </a:r>
            <a:endParaRPr sz="3200" dirty="0">
              <a:latin typeface="Cambria" pitchFamily="18" charset="0"/>
              <a:ea typeface="Cambria" pitchFamily="18" charset="0"/>
              <a:cs typeface="Trebuchet M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5505" y="662050"/>
            <a:ext cx="7239000" cy="1854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pc="-5" dirty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О</a:t>
            </a:r>
            <a:r>
              <a:rPr spc="-60" dirty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б</a:t>
            </a:r>
            <a:r>
              <a:rPr spc="-10" dirty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учаю</a:t>
            </a:r>
            <a:r>
              <a:rPr dirty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щ</a:t>
            </a:r>
            <a:r>
              <a:rPr spc="-5" dirty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иеся,</a:t>
            </a:r>
            <a:r>
              <a:rPr spc="-100" dirty="0">
                <a:solidFill>
                  <a:srgbClr val="00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spc="-185" dirty="0">
                <a:latin typeface="Cambria" pitchFamily="18" charset="0"/>
                <a:ea typeface="Cambria" pitchFamily="18" charset="0"/>
              </a:rPr>
              <a:t>у</a:t>
            </a:r>
            <a:r>
              <a:rPr spc="-10" dirty="0">
                <a:latin typeface="Cambria" pitchFamily="18" charset="0"/>
                <a:ea typeface="Cambria" pitchFamily="18" charset="0"/>
              </a:rPr>
              <a:t>дален</a:t>
            </a:r>
            <a:r>
              <a:rPr spc="5" dirty="0">
                <a:latin typeface="Cambria" pitchFamily="18" charset="0"/>
                <a:ea typeface="Cambria" pitchFamily="18" charset="0"/>
              </a:rPr>
              <a:t>н</a:t>
            </a:r>
            <a:r>
              <a:rPr spc="-10" dirty="0">
                <a:latin typeface="Cambria" pitchFamily="18" charset="0"/>
                <a:ea typeface="Cambria" pitchFamily="18" charset="0"/>
              </a:rPr>
              <a:t>ы</a:t>
            </a:r>
            <a:r>
              <a:rPr spc="-5" dirty="0">
                <a:latin typeface="Cambria" pitchFamily="18" charset="0"/>
                <a:ea typeface="Cambria" pitchFamily="18" charset="0"/>
              </a:rPr>
              <a:t>е</a:t>
            </a:r>
            <a:r>
              <a:rPr spc="-185" dirty="0">
                <a:latin typeface="Cambria" pitchFamily="18" charset="0"/>
                <a:ea typeface="Cambria" pitchFamily="18" charset="0"/>
              </a:rPr>
              <a:t> </a:t>
            </a:r>
            <a:r>
              <a:rPr spc="-5" dirty="0">
                <a:latin typeface="Cambria" pitchFamily="18" charset="0"/>
                <a:ea typeface="Cambria" pitchFamily="18" charset="0"/>
              </a:rPr>
              <a:t>с  экзамена за </a:t>
            </a:r>
            <a:r>
              <a:rPr spc="-15" dirty="0">
                <a:latin typeface="Cambria" pitchFamily="18" charset="0"/>
                <a:ea typeface="Cambria" pitchFamily="18" charset="0"/>
              </a:rPr>
              <a:t>нарушение </a:t>
            </a:r>
            <a:r>
              <a:rPr spc="-10" dirty="0">
                <a:latin typeface="Cambria" pitchFamily="18" charset="0"/>
                <a:ea typeface="Cambria" pitchFamily="18" charset="0"/>
              </a:rPr>
              <a:t> </a:t>
            </a:r>
            <a:r>
              <a:rPr spc="-30" dirty="0">
                <a:latin typeface="Cambria" pitchFamily="18" charset="0"/>
                <a:ea typeface="Cambria" pitchFamily="18" charset="0"/>
              </a:rPr>
              <a:t>установленного</a:t>
            </a:r>
            <a:r>
              <a:rPr spc="-140" dirty="0">
                <a:latin typeface="Cambria" pitchFamily="18" charset="0"/>
                <a:ea typeface="Cambria" pitchFamily="18" charset="0"/>
              </a:rPr>
              <a:t> </a:t>
            </a:r>
            <a:r>
              <a:rPr spc="-15" dirty="0">
                <a:latin typeface="Cambria" pitchFamily="18" charset="0"/>
                <a:ea typeface="Cambria" pitchFamily="18" charset="0"/>
              </a:rPr>
              <a:t>порядка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solidFill>
            <a:schemeClr val="bg2"/>
          </a:solidFill>
        </p:spPr>
        <p:txBody>
          <a:bodyPr vert="horz" wrap="square" lIns="0" tIns="12065" rIns="0" bIns="0" rtlCol="0">
            <a:spAutoFit/>
          </a:bodyPr>
          <a:lstStyle/>
          <a:p>
            <a:pPr marL="12700" marR="5080" indent="13335" algn="ctr">
              <a:lnSpc>
                <a:spcPct val="100000"/>
              </a:lnSpc>
              <a:spcBef>
                <a:spcPts val="95"/>
              </a:spcBef>
            </a:pPr>
            <a:r>
              <a:rPr spc="-5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проведения ГИА, </a:t>
            </a:r>
            <a:r>
              <a:rPr spc="-10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повторно </a:t>
            </a:r>
            <a:r>
              <a:rPr spc="-5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spc="-5" dirty="0">
                <a:latin typeface="Cambria" pitchFamily="18" charset="0"/>
                <a:ea typeface="Cambria" pitchFamily="18" charset="0"/>
              </a:rPr>
              <a:t>к</a:t>
            </a:r>
            <a:r>
              <a:rPr spc="-200" dirty="0">
                <a:latin typeface="Cambria" pitchFamily="18" charset="0"/>
                <a:ea typeface="Cambria" pitchFamily="18" charset="0"/>
              </a:rPr>
              <a:t> </a:t>
            </a:r>
            <a:r>
              <a:rPr spc="-35" dirty="0">
                <a:latin typeface="Cambria" pitchFamily="18" charset="0"/>
                <a:ea typeface="Cambria" pitchFamily="18" charset="0"/>
              </a:rPr>
              <a:t>сдаче</a:t>
            </a:r>
            <a:r>
              <a:rPr spc="-195" dirty="0">
                <a:latin typeface="Cambria" pitchFamily="18" charset="0"/>
                <a:ea typeface="Cambria" pitchFamily="18" charset="0"/>
              </a:rPr>
              <a:t> </a:t>
            </a:r>
            <a:r>
              <a:rPr spc="-5" dirty="0">
                <a:latin typeface="Cambria" pitchFamily="18" charset="0"/>
                <a:ea typeface="Cambria" pitchFamily="18" charset="0"/>
              </a:rPr>
              <a:t>экзаменов</a:t>
            </a:r>
            <a:r>
              <a:rPr spc="-50" dirty="0">
                <a:latin typeface="Cambria" pitchFamily="18" charset="0"/>
                <a:ea typeface="Cambria" pitchFamily="18" charset="0"/>
              </a:rPr>
              <a:t> </a:t>
            </a:r>
            <a:r>
              <a:rPr u="heavy" spc="-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</a:rPr>
              <a:t>в</a:t>
            </a:r>
            <a:r>
              <a:rPr u="heavy" spc="-10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</a:rPr>
              <a:t> </a:t>
            </a:r>
            <a:r>
              <a:rPr u="heavy" spc="-1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</a:rPr>
              <a:t>текущем </a:t>
            </a:r>
            <a:r>
              <a:rPr spc="-940" dirty="0">
                <a:solidFill>
                  <a:srgbClr val="6F2F9F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u="heavy" spc="-6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</a:rPr>
              <a:t>году</a:t>
            </a:r>
            <a:r>
              <a:rPr spc="-155" dirty="0">
                <a:solidFill>
                  <a:srgbClr val="6F2F9F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spc="-5" dirty="0">
                <a:latin typeface="Cambria" pitchFamily="18" charset="0"/>
                <a:ea typeface="Cambria" pitchFamily="18" charset="0"/>
              </a:rPr>
              <a:t>по</a:t>
            </a:r>
            <a:r>
              <a:rPr spc="-180" dirty="0">
                <a:latin typeface="Cambria" pitchFamily="18" charset="0"/>
                <a:ea typeface="Cambria" pitchFamily="18" charset="0"/>
              </a:rPr>
              <a:t> </a:t>
            </a:r>
            <a:r>
              <a:rPr spc="-15" dirty="0">
                <a:latin typeface="Cambria" pitchFamily="18" charset="0"/>
                <a:ea typeface="Cambria" pitchFamily="18" charset="0"/>
              </a:rPr>
              <a:t>соответствующим</a:t>
            </a:r>
          </a:p>
          <a:p>
            <a:pPr marL="3175" algn="ctr">
              <a:lnSpc>
                <a:spcPct val="100000"/>
              </a:lnSpc>
            </a:pPr>
            <a:r>
              <a:rPr spc="-10" dirty="0">
                <a:latin typeface="Cambria" pitchFamily="18" charset="0"/>
                <a:ea typeface="Cambria" pitchFamily="18" charset="0"/>
              </a:rPr>
              <a:t>предметам</a:t>
            </a:r>
          </a:p>
          <a:p>
            <a:pPr marR="1270" algn="ctr">
              <a:lnSpc>
                <a:spcPct val="100000"/>
              </a:lnSpc>
              <a:spcBef>
                <a:spcPts val="1315"/>
              </a:spcBef>
            </a:pPr>
            <a:r>
              <a:rPr sz="6000" spc="-5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н</a:t>
            </a:r>
            <a:r>
              <a:rPr sz="6000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е</a:t>
            </a:r>
            <a:r>
              <a:rPr sz="6000" spc="-340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sz="6000" spc="-65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д</a:t>
            </a:r>
            <a:r>
              <a:rPr sz="6000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оп</a:t>
            </a:r>
            <a:r>
              <a:rPr sz="6000" spc="-155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у</a:t>
            </a:r>
            <a:r>
              <a:rPr sz="6000" spc="-5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скаю</a:t>
            </a:r>
            <a:r>
              <a:rPr sz="6000" spc="-90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т</a:t>
            </a:r>
            <a:r>
              <a:rPr sz="6000" spc="-5" dirty="0">
                <a:solidFill>
                  <a:srgbClr val="C00000"/>
                </a:solidFill>
                <a:latin typeface="Cambria" pitchFamily="18" charset="0"/>
                <a:ea typeface="Cambria" pitchFamily="18" charset="0"/>
              </a:rPr>
              <a:t>ся</a:t>
            </a:r>
            <a:endParaRPr sz="6000" dirty="0"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>
            <a:spLocks noChangeArrowheads="1"/>
          </p:cNvSpPr>
          <p:nvPr/>
        </p:nvSpPr>
        <p:spPr bwMode="auto">
          <a:xfrm>
            <a:off x="0" y="0"/>
            <a:ext cx="9144000" cy="126841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ru-RU" sz="3400" b="1" dirty="0" smtClean="0">
                <a:solidFill>
                  <a:schemeClr val="bg1"/>
                </a:solidFill>
                <a:cs typeface="+mn-cs"/>
              </a:rPr>
              <a:t>ГИА-2022</a:t>
            </a:r>
            <a:endParaRPr lang="ru-RU" sz="3400" b="1" dirty="0">
              <a:solidFill>
                <a:schemeClr val="bg1"/>
              </a:solidFill>
              <a:cs typeface="+mn-cs"/>
            </a:endParaRPr>
          </a:p>
          <a:p>
            <a:pPr algn="ctr">
              <a:spcBef>
                <a:spcPct val="50000"/>
              </a:spcBef>
              <a:defRPr/>
            </a:pPr>
            <a:endParaRPr lang="ru-RU" sz="800" b="1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1" name="Скругленный прямоугольник 10"/>
          <p:cNvSpPr>
            <a:spLocks noChangeArrowheads="1"/>
          </p:cNvSpPr>
          <p:nvPr/>
        </p:nvSpPr>
        <p:spPr bwMode="auto">
          <a:xfrm>
            <a:off x="152400" y="2334477"/>
            <a:ext cx="3887787" cy="345598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5000"/>
              </a:lnSpc>
              <a:spcAft>
                <a:spcPts val="1438"/>
              </a:spcAft>
            </a:pPr>
            <a:endParaRPr lang="ru-RU" altLang="ru-RU" sz="2800" b="1" dirty="0">
              <a:solidFill>
                <a:srgbClr val="527E56"/>
              </a:solidFill>
              <a:latin typeface="Arial" charset="0"/>
            </a:endParaRPr>
          </a:p>
          <a:p>
            <a:pPr>
              <a:lnSpc>
                <a:spcPct val="115000"/>
              </a:lnSpc>
              <a:spcAft>
                <a:spcPts val="1438"/>
              </a:spcAft>
            </a:pPr>
            <a:r>
              <a:rPr lang="ru-RU" altLang="ru-RU" sz="2800" b="1" dirty="0" smtClean="0">
                <a:solidFill>
                  <a:srgbClr val="527E56"/>
                </a:solidFill>
                <a:latin typeface="Arial" charset="0"/>
              </a:rPr>
              <a:t>ОГЭ</a:t>
            </a:r>
            <a:r>
              <a:rPr lang="ru-RU" altLang="ru-RU" sz="2800" b="1" dirty="0" smtClean="0">
                <a:solidFill>
                  <a:srgbClr val="3B3B3B"/>
                </a:solidFill>
                <a:latin typeface="Arial" charset="0"/>
                <a:cs typeface="Times New Roman" pitchFamily="18" charset="0"/>
              </a:rPr>
              <a:t> </a:t>
            </a:r>
            <a:endParaRPr lang="ru-RU" altLang="ru-RU" sz="2800" b="1" dirty="0">
              <a:solidFill>
                <a:srgbClr val="3B3B3B"/>
              </a:solidFill>
              <a:latin typeface="Arial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438"/>
              </a:spcAft>
            </a:pPr>
            <a:r>
              <a:rPr lang="ru-RU" altLang="ru-RU" sz="1600" b="1" dirty="0">
                <a:solidFill>
                  <a:srgbClr val="3B3B3B"/>
                </a:solidFill>
                <a:latin typeface="Arial" charset="0"/>
                <a:cs typeface="Times New Roman" pitchFamily="18" charset="0"/>
              </a:rPr>
              <a:t>ОГЭ</a:t>
            </a:r>
            <a:r>
              <a:rPr lang="ru-RU" altLang="ru-RU" sz="1600" dirty="0">
                <a:solidFill>
                  <a:srgbClr val="3B3B3B"/>
                </a:solidFill>
                <a:latin typeface="Arial" charset="0"/>
                <a:cs typeface="Times New Roman" pitchFamily="18" charset="0"/>
              </a:rPr>
              <a:t> – это форма государственной итоговой аттестации по образовательным программам основного общего образования.</a:t>
            </a:r>
          </a:p>
          <a:p>
            <a:pPr>
              <a:lnSpc>
                <a:spcPct val="115000"/>
              </a:lnSpc>
              <a:spcAft>
                <a:spcPts val="1438"/>
              </a:spcAft>
            </a:pPr>
            <a:r>
              <a:rPr lang="ru-RU" altLang="ru-RU" sz="1600" dirty="0">
                <a:solidFill>
                  <a:srgbClr val="3B3B3B"/>
                </a:solidFill>
                <a:latin typeface="Arial" charset="0"/>
                <a:cs typeface="Times New Roman" pitchFamily="18" charset="0"/>
              </a:rPr>
              <a:t> При проведении ОГЭ используются контрольные измерительные материалы стандартизированной формы</a:t>
            </a:r>
            <a:r>
              <a:rPr lang="ru-RU" altLang="ru-RU" sz="1200" dirty="0">
                <a:solidFill>
                  <a:srgbClr val="3B3B3B"/>
                </a:solidFill>
                <a:latin typeface="Arial" charset="0"/>
                <a:cs typeface="Times New Roman" pitchFamily="18" charset="0"/>
              </a:rPr>
              <a:t>.</a:t>
            </a:r>
            <a:endParaRPr lang="ru-RU" altLang="ru-RU" sz="12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altLang="ru-RU" sz="1200" b="1" dirty="0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2" name="Скругленный прямоугольник 10"/>
          <p:cNvSpPr>
            <a:spLocks noChangeArrowheads="1"/>
          </p:cNvSpPr>
          <p:nvPr/>
        </p:nvSpPr>
        <p:spPr bwMode="auto">
          <a:xfrm>
            <a:off x="4191000" y="2405913"/>
            <a:ext cx="3673475" cy="331311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5000"/>
              </a:lnSpc>
              <a:spcAft>
                <a:spcPts val="1438"/>
              </a:spcAft>
            </a:pPr>
            <a:r>
              <a:rPr lang="ru-RU" altLang="ru-RU" sz="2800" b="1" dirty="0" smtClean="0">
                <a:solidFill>
                  <a:srgbClr val="527E56"/>
                </a:solidFill>
                <a:latin typeface="Arial" charset="0"/>
              </a:rPr>
              <a:t>    </a:t>
            </a:r>
          </a:p>
          <a:p>
            <a:pPr>
              <a:lnSpc>
                <a:spcPct val="115000"/>
              </a:lnSpc>
              <a:spcAft>
                <a:spcPts val="1438"/>
              </a:spcAft>
            </a:pPr>
            <a:r>
              <a:rPr lang="ru-RU" altLang="ru-RU" sz="2800" b="1" dirty="0" smtClean="0">
                <a:solidFill>
                  <a:srgbClr val="527E56"/>
                </a:solidFill>
                <a:latin typeface="Arial" charset="0"/>
              </a:rPr>
              <a:t>ГВЭ</a:t>
            </a:r>
            <a:r>
              <a:rPr lang="ru-RU" altLang="ru-RU" sz="2800" b="1" dirty="0" smtClean="0">
                <a:solidFill>
                  <a:srgbClr val="3B3B3B"/>
                </a:solidFill>
                <a:latin typeface="Arial" charset="0"/>
                <a:cs typeface="Times New Roman" pitchFamily="18" charset="0"/>
              </a:rPr>
              <a:t> </a:t>
            </a:r>
            <a:endParaRPr lang="ru-RU" altLang="ru-RU" sz="2800" b="1" dirty="0">
              <a:solidFill>
                <a:srgbClr val="3B3B3B"/>
              </a:solidFill>
              <a:latin typeface="Arial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438"/>
              </a:spcAft>
            </a:pPr>
            <a:r>
              <a:rPr lang="ru-RU" altLang="ru-RU" sz="1800" b="1" dirty="0">
                <a:solidFill>
                  <a:srgbClr val="3B3B3B"/>
                </a:solidFill>
                <a:latin typeface="Arial" charset="0"/>
                <a:cs typeface="Times New Roman" pitchFamily="18" charset="0"/>
              </a:rPr>
              <a:t>ГВЭ</a:t>
            </a:r>
            <a:r>
              <a:rPr lang="ru-RU" altLang="ru-RU" sz="1800" dirty="0">
                <a:solidFill>
                  <a:srgbClr val="3B3B3B"/>
                </a:solidFill>
                <a:latin typeface="Arial" charset="0"/>
                <a:cs typeface="Times New Roman" pitchFamily="18" charset="0"/>
              </a:rPr>
              <a:t> – форма ГИА </a:t>
            </a:r>
            <a:r>
              <a:rPr lang="ru-RU" altLang="ru-RU" sz="1800" dirty="0" smtClean="0">
                <a:solidFill>
                  <a:srgbClr val="3B3B3B"/>
                </a:solidFill>
                <a:latin typeface="Arial" charset="0"/>
                <a:cs typeface="Times New Roman" pitchFamily="18" charset="0"/>
              </a:rPr>
              <a:t>(дети с ОВЗ, дети- инвалиды, дети, обучающиеся </a:t>
            </a:r>
            <a:r>
              <a:rPr lang="ru-RU" altLang="ru-RU" sz="1800" dirty="0">
                <a:solidFill>
                  <a:srgbClr val="3B3B3B"/>
                </a:solidFill>
                <a:latin typeface="Arial" charset="0"/>
                <a:cs typeface="Times New Roman" pitchFamily="18" charset="0"/>
              </a:rPr>
              <a:t>на дому) в виде письменных </a:t>
            </a:r>
            <a:r>
              <a:rPr lang="ru-RU" altLang="ru-RU" sz="1800" dirty="0" smtClean="0">
                <a:solidFill>
                  <a:srgbClr val="3B3B3B"/>
                </a:solidFill>
                <a:latin typeface="Arial" charset="0"/>
                <a:cs typeface="Times New Roman" pitchFamily="18" charset="0"/>
              </a:rPr>
              <a:t>или  </a:t>
            </a:r>
            <a:r>
              <a:rPr lang="ru-RU" altLang="ru-RU" sz="1800" dirty="0">
                <a:solidFill>
                  <a:srgbClr val="3B3B3B"/>
                </a:solidFill>
                <a:latin typeface="Arial" charset="0"/>
                <a:cs typeface="Times New Roman" pitchFamily="18" charset="0"/>
              </a:rPr>
              <a:t>устных экзаменов с использованием текстов, тем, заданий, билетов.</a:t>
            </a:r>
            <a:endParaRPr lang="ru-RU" altLang="ru-RU" sz="18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altLang="ru-RU" sz="2800" b="1" dirty="0">
              <a:solidFill>
                <a:schemeClr val="accent1"/>
              </a:solidFill>
              <a:latin typeface="Arial" charset="0"/>
            </a:endParaRPr>
          </a:p>
        </p:txBody>
      </p:sp>
      <p:grpSp>
        <p:nvGrpSpPr>
          <p:cNvPr id="28677" name="Группа 19"/>
          <p:cNvGrpSpPr>
            <a:grpSpLocks/>
          </p:cNvGrpSpPr>
          <p:nvPr/>
        </p:nvGrpSpPr>
        <p:grpSpPr bwMode="auto">
          <a:xfrm>
            <a:off x="1844674" y="1715896"/>
            <a:ext cx="503237" cy="431800"/>
            <a:chOff x="1785918" y="2428868"/>
            <a:chExt cx="571504" cy="571504"/>
          </a:xfrm>
        </p:grpSpPr>
        <p:sp>
          <p:nvSpPr>
            <p:cNvPr id="3" name="Нашивка 20"/>
            <p:cNvSpPr>
              <a:spLocks noChangeArrowheads="1"/>
            </p:cNvSpPr>
            <p:nvPr/>
          </p:nvSpPr>
          <p:spPr bwMode="auto">
            <a:xfrm rot="5400000">
              <a:off x="1928795" y="2285991"/>
              <a:ext cx="285752" cy="571504"/>
            </a:xfrm>
            <a:prstGeom prst="chevron">
              <a:avLst>
                <a:gd name="adj" fmla="val 47806"/>
              </a:avLst>
            </a:prstGeom>
            <a:solidFill>
              <a:schemeClr val="tx2"/>
            </a:solidFill>
            <a:ln w="9525" algn="ctr">
              <a:solidFill>
                <a:schemeClr val="tx2"/>
              </a:solidFill>
              <a:miter lim="800000"/>
              <a:headEnd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</p:spPr>
          <p:txBody>
            <a:bodyPr rot="10800000" vert="eaVert" anchor="ctr"/>
            <a:lstStyle/>
            <a:p>
              <a:pPr algn="ctr">
                <a:defRPr/>
              </a:pPr>
              <a:endParaRPr lang="ru-RU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4" name="Нашивка 21"/>
            <p:cNvSpPr>
              <a:spLocks noChangeArrowheads="1"/>
            </p:cNvSpPr>
            <p:nvPr/>
          </p:nvSpPr>
          <p:spPr bwMode="auto">
            <a:xfrm rot="5400000">
              <a:off x="1928795" y="2571743"/>
              <a:ext cx="285752" cy="571504"/>
            </a:xfrm>
            <a:prstGeom prst="chevron">
              <a:avLst>
                <a:gd name="adj" fmla="val 47806"/>
              </a:avLst>
            </a:prstGeom>
            <a:solidFill>
              <a:schemeClr val="tx2"/>
            </a:solidFill>
            <a:ln w="9525" algn="ctr">
              <a:solidFill>
                <a:schemeClr val="tx2"/>
              </a:solidFill>
              <a:miter lim="800000"/>
              <a:headEnd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</p:spPr>
          <p:txBody>
            <a:bodyPr rot="10800000" vert="eaVert" anchor="ctr"/>
            <a:lstStyle/>
            <a:p>
              <a:pPr algn="ctr">
                <a:defRPr/>
              </a:pPr>
              <a:endParaRPr lang="ru-RU">
                <a:solidFill>
                  <a:srgbClr val="000000"/>
                </a:solidFill>
                <a:cs typeface="+mn-cs"/>
              </a:endParaRPr>
            </a:p>
          </p:txBody>
        </p:sp>
      </p:grpSp>
      <p:grpSp>
        <p:nvGrpSpPr>
          <p:cNvPr id="28678" name="Группа 19"/>
          <p:cNvGrpSpPr>
            <a:grpSpLocks/>
          </p:cNvGrpSpPr>
          <p:nvPr/>
        </p:nvGrpSpPr>
        <p:grpSpPr bwMode="auto">
          <a:xfrm>
            <a:off x="5776118" y="1715896"/>
            <a:ext cx="503237" cy="431800"/>
            <a:chOff x="1785918" y="2428868"/>
            <a:chExt cx="571504" cy="571504"/>
          </a:xfrm>
        </p:grpSpPr>
        <p:sp>
          <p:nvSpPr>
            <p:cNvPr id="21" name="Нашивка 20"/>
            <p:cNvSpPr>
              <a:spLocks noChangeArrowheads="1"/>
            </p:cNvSpPr>
            <p:nvPr/>
          </p:nvSpPr>
          <p:spPr bwMode="auto">
            <a:xfrm rot="5400000">
              <a:off x="1928795" y="2285991"/>
              <a:ext cx="285752" cy="571504"/>
            </a:xfrm>
            <a:prstGeom prst="chevron">
              <a:avLst>
                <a:gd name="adj" fmla="val 47806"/>
              </a:avLst>
            </a:prstGeom>
            <a:solidFill>
              <a:schemeClr val="tx2"/>
            </a:solidFill>
            <a:ln w="9525" algn="ctr">
              <a:solidFill>
                <a:srgbClr val="4A7EBB"/>
              </a:solidFill>
              <a:miter lim="800000"/>
              <a:headEnd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000000"/>
                </a:solidFill>
                <a:cs typeface="+mn-cs"/>
              </a:endParaRPr>
            </a:p>
          </p:txBody>
        </p:sp>
        <p:sp>
          <p:nvSpPr>
            <p:cNvPr id="22" name="Нашивка 21"/>
            <p:cNvSpPr>
              <a:spLocks noChangeArrowheads="1"/>
            </p:cNvSpPr>
            <p:nvPr/>
          </p:nvSpPr>
          <p:spPr bwMode="auto">
            <a:xfrm rot="5400000">
              <a:off x="1928795" y="2571743"/>
              <a:ext cx="285752" cy="571504"/>
            </a:xfrm>
            <a:prstGeom prst="chevron">
              <a:avLst>
                <a:gd name="adj" fmla="val 47806"/>
              </a:avLst>
            </a:prstGeom>
            <a:solidFill>
              <a:schemeClr val="tx2"/>
            </a:solidFill>
            <a:ln w="9525" algn="ctr">
              <a:solidFill>
                <a:srgbClr val="4A7EBB"/>
              </a:solidFill>
              <a:miter lim="800000"/>
              <a:headEnd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000000"/>
                </a:solidFill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1709103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94" y="0"/>
            <a:ext cx="8117305" cy="1015663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54864" indent="0" algn="ctr" eaLnBrk="1" fontAlgn="auto" hangingPunct="1">
              <a:spcAft>
                <a:spcPts val="0"/>
              </a:spcAft>
              <a:defRPr/>
            </a:pPr>
            <a:r>
              <a:rPr lang="ru-RU" sz="6600" i="1" dirty="0" smtClean="0">
                <a:solidFill>
                  <a:srgbClr val="92D050"/>
                </a:solidFill>
              </a:rPr>
              <a:t>Апелляция</a:t>
            </a:r>
            <a:endParaRPr lang="ru-RU" sz="6600" i="1" dirty="0">
              <a:solidFill>
                <a:srgbClr val="92D050"/>
              </a:solidFill>
            </a:endParaRPr>
          </a:p>
        </p:txBody>
      </p:sp>
      <p:sp>
        <p:nvSpPr>
          <p:cNvPr id="55299" name="Содержимое 2"/>
          <p:cNvSpPr>
            <a:spLocks noGrp="1"/>
          </p:cNvSpPr>
          <p:nvPr>
            <p:ph idx="4294967295"/>
          </p:nvPr>
        </p:nvSpPr>
        <p:spPr>
          <a:xfrm>
            <a:off x="36095" y="1015663"/>
            <a:ext cx="8117305" cy="584233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pPr>
              <a:defRPr/>
            </a:pPr>
            <a:r>
              <a:rPr lang="ru-RU" sz="1400" dirty="0" smtClean="0">
                <a:solidFill>
                  <a:srgbClr val="002060"/>
                </a:solidFill>
                <a:latin typeface="verdana"/>
              </a:rPr>
              <a:t>  </a:t>
            </a:r>
            <a:r>
              <a:rPr lang="ru-RU" sz="1600" dirty="0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Апелляция с претензиями к процедуре проведения экзамена будет рассмотрена, если она подана 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до выхода участника из ППЭ</a:t>
            </a:r>
            <a:r>
              <a:rPr lang="ru-RU" sz="1600" dirty="0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. Удовлетворение подобной апелляции может привести к 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аннулированию</a:t>
            </a:r>
            <a:r>
              <a:rPr lang="ru-RU" sz="1600" dirty="0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 результатов всех участников ОГЭ в данном ППЭ.</a:t>
            </a:r>
          </a:p>
          <a:p>
            <a:pPr>
              <a:defRPr/>
            </a:pPr>
            <a:r>
              <a:rPr lang="ru-RU" sz="1600" dirty="0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   Апелляция о несогласии с выставленными баллами будет рассматриваться только в случае, если она подана в течение двух рабочих дней после официального объявления результатов экзамена.</a:t>
            </a:r>
          </a:p>
          <a:p>
            <a:pPr>
              <a:defRPr/>
            </a:pPr>
            <a:r>
              <a:rPr lang="ru-RU" sz="1600" dirty="0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    Конфликтной комиссией 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не принимаются апелляции</a:t>
            </a:r>
            <a:r>
              <a:rPr lang="ru-RU" sz="1600" dirty="0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 по вопросам содержания и структуры </a:t>
            </a:r>
            <a:r>
              <a:rPr lang="ru-RU" sz="1600" dirty="0" err="1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КИМов</a:t>
            </a:r>
            <a:r>
              <a:rPr lang="ru-RU" sz="1600" dirty="0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, а также вопросам, связанным с нарушением участником ОГЭ правил поведения во время экзамена или правил заполнения бланков. Содержание черновика участника ОГЭ конфликтной комиссией не рассматривается.</a:t>
            </a:r>
          </a:p>
          <a:p>
            <a:pPr>
              <a:defRPr/>
            </a:pPr>
            <a:r>
              <a:rPr lang="ru-RU" sz="1600" dirty="0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    Возможны три варианта решения конфликтной комиссией:</a:t>
            </a:r>
          </a:p>
          <a:p>
            <a:pPr marL="533400">
              <a:defRPr/>
            </a:pPr>
            <a:r>
              <a:rPr lang="ru-RU" sz="1600" dirty="0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·     отклонить апелляцию;</a:t>
            </a:r>
          </a:p>
          <a:p>
            <a:pPr marL="533400">
              <a:defRPr/>
            </a:pPr>
            <a:r>
              <a:rPr lang="ru-RU" sz="1600" dirty="0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·     удовлетворить с повышением балла;</a:t>
            </a:r>
          </a:p>
          <a:p>
            <a:pPr marL="533400">
              <a:defRPr/>
            </a:pPr>
            <a:r>
              <a:rPr lang="ru-RU" sz="1600" dirty="0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·     удовлетворить с понижением балла;</a:t>
            </a:r>
          </a:p>
          <a:p>
            <a:pPr>
              <a:defRPr/>
            </a:pPr>
            <a:r>
              <a:rPr lang="ru-RU" sz="1600" dirty="0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     Окончательное решение по удовлетворению апелляции по результату принимает Федеральная конфликтная комиссия.</a:t>
            </a:r>
          </a:p>
          <a:p>
            <a:pPr>
              <a:defRPr/>
            </a:pPr>
            <a:r>
              <a:rPr lang="ru-RU" sz="1600" dirty="0" smtClean="0">
                <a:solidFill>
                  <a:srgbClr val="002060"/>
                </a:solidFill>
                <a:latin typeface="Cambria" pitchFamily="18" charset="0"/>
                <a:ea typeface="Cambria" pitchFamily="18" charset="0"/>
              </a:rPr>
              <a:t>      Все перечисленные выше нарушения могут привести к задержке результатов ОГЭ.</a:t>
            </a:r>
          </a:p>
          <a:p>
            <a:pPr eaLnBrk="1" hangingPunct="1">
              <a:defRPr/>
            </a:pPr>
            <a:r>
              <a:rPr lang="ru-RU" altLang="ru-RU" sz="1600" dirty="0" smtClean="0">
                <a:solidFill>
                  <a:srgbClr val="FF0000"/>
                </a:solidFill>
                <a:latin typeface="Cambria" pitchFamily="18" charset="0"/>
                <a:ea typeface="Cambria" pitchFamily="18" charset="0"/>
              </a:rPr>
              <a:t>          Нужно помнить, что, по статистике, около 10% апелляций рассматриваются с понижением баллов! </a:t>
            </a:r>
          </a:p>
          <a:p>
            <a:pPr eaLnBrk="1" hangingPunct="1">
              <a:defRPr/>
            </a:pPr>
            <a:endParaRPr lang="ru-RU" altLang="ru-RU" sz="2400" dirty="0" smtClean="0">
              <a:latin typeface="Cambria" pitchFamily="18" charset="0"/>
              <a:ea typeface="Cambria" pitchFamily="18" charset="0"/>
            </a:endParaRPr>
          </a:p>
          <a:p>
            <a:pPr eaLnBrk="1" hangingPunct="1">
              <a:defRPr/>
            </a:pPr>
            <a:endParaRPr lang="ru-RU" altLang="ru-RU" sz="2400" dirty="0" smtClean="0"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558292"/>
      </p:ext>
    </p:extLst>
  </p:cSld>
  <p:clrMapOvr>
    <a:masterClrMapping/>
  </p:clrMapOvr>
  <p:transition spd="slow">
    <p:strips dir="r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90800" y="609600"/>
            <a:ext cx="2996298" cy="45161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81000" y="1600200"/>
            <a:ext cx="7543800" cy="49103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b="1" u="heavy" spc="-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Апелляция</a:t>
            </a:r>
            <a:r>
              <a:rPr sz="3600" b="1" spc="-5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600" b="1" dirty="0">
                <a:latin typeface="Cambria" pitchFamily="18" charset="0"/>
                <a:ea typeface="Cambria" pitchFamily="18" charset="0"/>
                <a:cs typeface="Trebuchet MS"/>
              </a:rPr>
              <a:t>– это </a:t>
            </a:r>
            <a:r>
              <a:rPr sz="3600" b="1" spc="-5" dirty="0">
                <a:latin typeface="Cambria" pitchFamily="18" charset="0"/>
                <a:ea typeface="Cambria" pitchFamily="18" charset="0"/>
                <a:cs typeface="Trebuchet MS"/>
              </a:rPr>
              <a:t>письменное </a:t>
            </a:r>
            <a:r>
              <a:rPr sz="3600" b="1" spc="-107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600" b="1" spc="-5" dirty="0">
                <a:latin typeface="Cambria" pitchFamily="18" charset="0"/>
                <a:ea typeface="Cambria" pitchFamily="18" charset="0"/>
                <a:cs typeface="Trebuchet MS"/>
              </a:rPr>
              <a:t>заявление</a:t>
            </a:r>
            <a:r>
              <a:rPr sz="3600" b="1" spc="2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600" b="1" spc="-5" dirty="0">
                <a:latin typeface="Cambria" pitchFamily="18" charset="0"/>
                <a:ea typeface="Cambria" pitchFamily="18" charset="0"/>
                <a:cs typeface="Trebuchet MS"/>
              </a:rPr>
              <a:t>участника</a:t>
            </a:r>
            <a:r>
              <a:rPr sz="3600" b="1" spc="-1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600" b="1" spc="-5" dirty="0">
                <a:latin typeface="Cambria" pitchFamily="18" charset="0"/>
                <a:ea typeface="Cambria" pitchFamily="18" charset="0"/>
                <a:cs typeface="Trebuchet MS"/>
              </a:rPr>
              <a:t>ОГЭ</a:t>
            </a:r>
            <a:endParaRPr sz="3600" dirty="0">
              <a:latin typeface="Cambria" pitchFamily="18" charset="0"/>
              <a:ea typeface="Cambria" pitchFamily="18" charset="0"/>
              <a:cs typeface="Trebuchet MS"/>
            </a:endParaRPr>
          </a:p>
          <a:p>
            <a:pPr marL="288290" marR="633730" indent="-276225">
              <a:lnSpc>
                <a:spcPct val="113900"/>
              </a:lnSpc>
              <a:spcBef>
                <a:spcPts val="5"/>
              </a:spcBef>
              <a:buClr>
                <a:srgbClr val="B03E9A"/>
              </a:buClr>
              <a:buSzPct val="69444"/>
              <a:buFont typeface="Wingdings"/>
              <a:buChar char=""/>
              <a:tabLst>
                <a:tab pos="285750" algn="l"/>
              </a:tabLst>
            </a:pPr>
            <a:r>
              <a:rPr sz="3600" b="1" spc="-5" dirty="0">
                <a:latin typeface="Cambria" pitchFamily="18" charset="0"/>
                <a:ea typeface="Cambria" pitchFamily="18" charset="0"/>
                <a:cs typeface="Trebuchet MS"/>
              </a:rPr>
              <a:t>либо </a:t>
            </a:r>
            <a:r>
              <a:rPr sz="3600" b="1" dirty="0">
                <a:latin typeface="Cambria" pitchFamily="18" charset="0"/>
                <a:ea typeface="Cambria" pitchFamily="18" charset="0"/>
                <a:cs typeface="Trebuchet MS"/>
              </a:rPr>
              <a:t>о </a:t>
            </a:r>
            <a:r>
              <a:rPr sz="3600" b="1" spc="-5" dirty="0">
                <a:latin typeface="Cambria" pitchFamily="18" charset="0"/>
                <a:ea typeface="Cambria" pitchFamily="18" charset="0"/>
                <a:cs typeface="Trebuchet MS"/>
              </a:rPr>
              <a:t>нарушении </a:t>
            </a:r>
            <a:r>
              <a:rPr sz="3600" b="1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600" b="1" spc="-5" dirty="0">
                <a:latin typeface="Cambria" pitchFamily="18" charset="0"/>
                <a:ea typeface="Cambria" pitchFamily="18" charset="0"/>
                <a:cs typeface="Trebuchet MS"/>
              </a:rPr>
              <a:t>установленного</a:t>
            </a:r>
            <a:r>
              <a:rPr sz="3600" b="1" dirty="0">
                <a:latin typeface="Cambria" pitchFamily="18" charset="0"/>
                <a:ea typeface="Cambria" pitchFamily="18" charset="0"/>
                <a:cs typeface="Trebuchet MS"/>
              </a:rPr>
              <a:t> порядка </a:t>
            </a:r>
            <a:r>
              <a:rPr sz="3600" b="1" spc="-107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600" b="1" dirty="0">
                <a:latin typeface="Cambria" pitchFamily="18" charset="0"/>
                <a:ea typeface="Cambria" pitchFamily="18" charset="0"/>
                <a:cs typeface="Trebuchet MS"/>
              </a:rPr>
              <a:t>проведения</a:t>
            </a:r>
            <a:r>
              <a:rPr sz="3600" b="1" spc="2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600" b="1" spc="-5" dirty="0">
                <a:latin typeface="Cambria" pitchFamily="18" charset="0"/>
                <a:ea typeface="Cambria" pitchFamily="18" charset="0"/>
                <a:cs typeface="Trebuchet MS"/>
              </a:rPr>
              <a:t>ОГЭ,</a:t>
            </a:r>
            <a:endParaRPr sz="3600" dirty="0">
              <a:latin typeface="Cambria" pitchFamily="18" charset="0"/>
              <a:ea typeface="Cambria" pitchFamily="18" charset="0"/>
              <a:cs typeface="Trebuchet MS"/>
            </a:endParaRPr>
          </a:p>
          <a:p>
            <a:pPr marL="288290" marR="1616075" indent="-276225">
              <a:lnSpc>
                <a:spcPct val="113900"/>
              </a:lnSpc>
              <a:buClr>
                <a:srgbClr val="B03E9A"/>
              </a:buClr>
              <a:buSzPct val="69444"/>
              <a:buFont typeface="Wingdings"/>
              <a:buChar char=""/>
              <a:tabLst>
                <a:tab pos="285750" algn="l"/>
              </a:tabLst>
            </a:pPr>
            <a:r>
              <a:rPr sz="3600" b="1" spc="-5" dirty="0">
                <a:latin typeface="Cambria" pitchFamily="18" charset="0"/>
                <a:ea typeface="Cambria" pitchFamily="18" charset="0"/>
                <a:cs typeface="Trebuchet MS"/>
              </a:rPr>
              <a:t>либо</a:t>
            </a:r>
            <a:r>
              <a:rPr sz="3600" b="1" spc="-2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600" b="1" dirty="0">
                <a:latin typeface="Cambria" pitchFamily="18" charset="0"/>
                <a:ea typeface="Cambria" pitchFamily="18" charset="0"/>
                <a:cs typeface="Trebuchet MS"/>
              </a:rPr>
              <a:t>о</a:t>
            </a:r>
            <a:r>
              <a:rPr sz="3600" b="1" spc="-2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600" b="1" dirty="0">
                <a:latin typeface="Cambria" pitchFamily="18" charset="0"/>
                <a:ea typeface="Cambria" pitchFamily="18" charset="0"/>
                <a:cs typeface="Trebuchet MS"/>
              </a:rPr>
              <a:t>несогласии</a:t>
            </a:r>
            <a:r>
              <a:rPr sz="3600" b="1" spc="-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600" b="1" dirty="0">
                <a:latin typeface="Cambria" pitchFamily="18" charset="0"/>
                <a:ea typeface="Cambria" pitchFamily="18" charset="0"/>
                <a:cs typeface="Trebuchet MS"/>
              </a:rPr>
              <a:t>с </a:t>
            </a:r>
            <a:r>
              <a:rPr sz="3600" b="1" spc="-107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600" b="1" dirty="0">
                <a:latin typeface="Cambria" pitchFamily="18" charset="0"/>
                <a:ea typeface="Cambria" pitchFamily="18" charset="0"/>
                <a:cs typeface="Trebuchet MS"/>
              </a:rPr>
              <a:t>результатами </a:t>
            </a:r>
            <a:r>
              <a:rPr sz="3600" b="1" spc="-5" dirty="0">
                <a:latin typeface="Cambria" pitchFamily="18" charset="0"/>
                <a:ea typeface="Cambria" pitchFamily="18" charset="0"/>
                <a:cs typeface="Trebuchet MS"/>
              </a:rPr>
              <a:t>ОГЭ</a:t>
            </a:r>
            <a:r>
              <a:rPr sz="3600" b="1" spc="-5" dirty="0" smtClean="0">
                <a:latin typeface="Cambria" pitchFamily="18" charset="0"/>
                <a:ea typeface="Cambria" pitchFamily="18" charset="0"/>
                <a:cs typeface="Trebuchet MS"/>
              </a:rPr>
              <a:t>.</a:t>
            </a:r>
            <a:endParaRPr lang="ru-RU" sz="3600" b="1" spc="-5" dirty="0" smtClean="0">
              <a:latin typeface="Cambria" pitchFamily="18" charset="0"/>
              <a:ea typeface="Cambria" pitchFamily="18" charset="0"/>
              <a:cs typeface="Trebuchet MS"/>
            </a:endParaRPr>
          </a:p>
          <a:p>
            <a:pPr marL="12065" marR="1616075">
              <a:lnSpc>
                <a:spcPct val="113900"/>
              </a:lnSpc>
              <a:buClr>
                <a:srgbClr val="B03E9A"/>
              </a:buClr>
              <a:buSzPct val="69444"/>
              <a:tabLst>
                <a:tab pos="285750" algn="l"/>
              </a:tabLst>
            </a:pPr>
            <a:endParaRPr sz="3600" dirty="0">
              <a:latin typeface="Cambria" pitchFamily="18" charset="0"/>
              <a:ea typeface="Cambria" pitchFamily="18" charset="0"/>
              <a:cs typeface="Trebuchet M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600" y="665734"/>
            <a:ext cx="7848600" cy="563872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wrap="square" lIns="0" tIns="54610" rIns="0" bIns="0" rtlCol="0">
            <a:spAutoFit/>
          </a:bodyPr>
          <a:lstStyle/>
          <a:p>
            <a:pPr marL="285115" marR="92075" indent="-273050">
              <a:lnSpc>
                <a:spcPct val="90000"/>
              </a:lnSpc>
              <a:spcBef>
                <a:spcPts val="430"/>
              </a:spcBef>
            </a:pPr>
            <a:r>
              <a:rPr sz="2050" spc="-235" dirty="0">
                <a:solidFill>
                  <a:srgbClr val="B03E9A"/>
                </a:solidFill>
                <a:latin typeface="Cambria"/>
                <a:cs typeface="Cambria"/>
              </a:rPr>
              <a:t>⦿</a:t>
            </a:r>
            <a:r>
              <a:rPr sz="2050" spc="-125" dirty="0">
                <a:solidFill>
                  <a:srgbClr val="B03E9A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latin typeface="Cambria" pitchFamily="18" charset="0"/>
                <a:ea typeface="Cambria" pitchFamily="18" charset="0"/>
                <a:cs typeface="Trebuchet MS"/>
              </a:rPr>
              <a:t>Апе</a:t>
            </a:r>
            <a:r>
              <a:rPr sz="2800" b="1" spc="5" dirty="0">
                <a:latin typeface="Cambria" pitchFamily="18" charset="0"/>
                <a:ea typeface="Cambria" pitchFamily="18" charset="0"/>
                <a:cs typeface="Trebuchet MS"/>
              </a:rPr>
              <a:t>л</a:t>
            </a:r>
            <a:r>
              <a:rPr sz="2800" b="1" spc="-10" dirty="0">
                <a:latin typeface="Cambria" pitchFamily="18" charset="0"/>
                <a:ea typeface="Cambria" pitchFamily="18" charset="0"/>
                <a:cs typeface="Trebuchet MS"/>
              </a:rPr>
              <a:t>ляци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я</a:t>
            </a:r>
            <a:r>
              <a:rPr sz="2800" b="1" spc="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u="heavy" spc="-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о</a:t>
            </a:r>
            <a:r>
              <a:rPr sz="2800" b="1" u="heavy" spc="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u="heavy" spc="-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нарушении </a:t>
            </a:r>
            <a:r>
              <a:rPr sz="2800" b="1" spc="-5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u="heavy" spc="-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установленного</a:t>
            </a:r>
            <a:r>
              <a:rPr sz="2800" b="1" u="heavy" spc="3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u="heavy" spc="-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порядка</a:t>
            </a:r>
            <a:r>
              <a:rPr sz="2800" b="1" u="heavy" spc="-1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 err="1">
                <a:latin typeface="Cambria" pitchFamily="18" charset="0"/>
                <a:ea typeface="Cambria" pitchFamily="18" charset="0"/>
                <a:cs typeface="Trebuchet MS"/>
              </a:rPr>
              <a:t>проведения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lang="ru-RU" sz="2800" b="1" spc="-10" dirty="0">
                <a:latin typeface="Cambria" pitchFamily="18" charset="0"/>
                <a:ea typeface="Cambria" pitchFamily="18" charset="0"/>
                <a:cs typeface="Trebuchet MS"/>
              </a:rPr>
              <a:t>О</a:t>
            </a:r>
            <a:r>
              <a:rPr sz="2800" b="1" spc="-10" dirty="0" smtClean="0">
                <a:latin typeface="Cambria" pitchFamily="18" charset="0"/>
                <a:ea typeface="Cambria" pitchFamily="18" charset="0"/>
                <a:cs typeface="Trebuchet MS"/>
              </a:rPr>
              <a:t>ГЭ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подается</a:t>
            </a:r>
            <a:r>
              <a:rPr sz="2800" b="1" spc="2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в </a:t>
            </a:r>
            <a:r>
              <a:rPr sz="2800" b="1" dirty="0">
                <a:latin typeface="Cambria" pitchFamily="18" charset="0"/>
                <a:ea typeface="Cambria" pitchFamily="18" charset="0"/>
                <a:cs typeface="Trebuchet MS"/>
              </a:rPr>
              <a:t>день</a:t>
            </a:r>
            <a:r>
              <a:rPr sz="2800" b="1" spc="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экзамена</a:t>
            </a:r>
            <a:r>
              <a:rPr sz="2800" b="1" spc="1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после </a:t>
            </a:r>
            <a:r>
              <a:rPr sz="2800" b="1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сдачи</a:t>
            </a:r>
            <a:r>
              <a:rPr sz="2800" b="1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бланков</a:t>
            </a:r>
            <a:r>
              <a:rPr sz="2800" b="1" spc="1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ОГЭ</a:t>
            </a:r>
            <a:r>
              <a:rPr sz="2800" b="1" spc="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до</a:t>
            </a:r>
            <a:r>
              <a:rPr sz="2800" b="1" spc="-1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выхода</a:t>
            </a:r>
            <a:r>
              <a:rPr sz="2800" b="1" spc="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из</a:t>
            </a:r>
            <a:r>
              <a:rPr sz="2800" b="1" spc="-1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ППЭ. </a:t>
            </a:r>
            <a:r>
              <a:rPr sz="2800" b="1" spc="-82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(результаты </a:t>
            </a:r>
            <a:r>
              <a:rPr sz="2800" b="1" spc="-10" dirty="0">
                <a:latin typeface="Cambria" pitchFamily="18" charset="0"/>
                <a:ea typeface="Cambria" pitchFamily="18" charset="0"/>
                <a:cs typeface="Trebuchet MS"/>
              </a:rPr>
              <a:t>ОГЭ</a:t>
            </a:r>
            <a:r>
              <a:rPr sz="2800" b="1" spc="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10" dirty="0">
                <a:latin typeface="Cambria" pitchFamily="18" charset="0"/>
                <a:ea typeface="Cambria" pitchFamily="18" charset="0"/>
                <a:cs typeface="Trebuchet MS"/>
              </a:rPr>
              <a:t>аннулируются)</a:t>
            </a:r>
            <a:endParaRPr sz="2800" dirty="0">
              <a:latin typeface="Cambria" pitchFamily="18" charset="0"/>
              <a:ea typeface="Cambria" pitchFamily="18" charset="0"/>
              <a:cs typeface="Trebuchet MS"/>
            </a:endParaRPr>
          </a:p>
          <a:p>
            <a:pPr>
              <a:lnSpc>
                <a:spcPct val="100000"/>
              </a:lnSpc>
            </a:pPr>
            <a:endParaRPr sz="3350" dirty="0">
              <a:latin typeface="Cambria" pitchFamily="18" charset="0"/>
              <a:ea typeface="Cambria" pitchFamily="18" charset="0"/>
              <a:cs typeface="Trebuchet MS"/>
            </a:endParaRPr>
          </a:p>
          <a:p>
            <a:pPr marL="12700">
              <a:lnSpc>
                <a:spcPts val="3195"/>
              </a:lnSpc>
            </a:pPr>
            <a:r>
              <a:rPr sz="2050" spc="-235" dirty="0">
                <a:solidFill>
                  <a:srgbClr val="B03E9A"/>
                </a:solidFill>
                <a:latin typeface="Cambria" pitchFamily="18" charset="0"/>
                <a:ea typeface="Cambria" pitchFamily="18" charset="0"/>
                <a:cs typeface="Cambria"/>
              </a:rPr>
              <a:t>⦿</a:t>
            </a:r>
            <a:r>
              <a:rPr sz="2050" spc="-125" dirty="0">
                <a:solidFill>
                  <a:srgbClr val="B03E9A"/>
                </a:solidFill>
                <a:latin typeface="Cambria" pitchFamily="18" charset="0"/>
                <a:ea typeface="Cambria" pitchFamily="18" charset="0"/>
                <a:cs typeface="Cambria"/>
              </a:rPr>
              <a:t> </a:t>
            </a:r>
            <a:r>
              <a:rPr sz="2800" b="1" spc="-10" dirty="0">
                <a:latin typeface="Cambria" pitchFamily="18" charset="0"/>
                <a:ea typeface="Cambria" pitchFamily="18" charset="0"/>
                <a:cs typeface="Trebuchet MS"/>
              </a:rPr>
              <a:t>Апел</a:t>
            </a:r>
            <a:r>
              <a:rPr sz="2800" b="1" spc="5" dirty="0">
                <a:latin typeface="Cambria" pitchFamily="18" charset="0"/>
                <a:ea typeface="Cambria" pitchFamily="18" charset="0"/>
                <a:cs typeface="Trebuchet MS"/>
              </a:rPr>
              <a:t>л</a:t>
            </a:r>
            <a:r>
              <a:rPr sz="2800" b="1" spc="-10" dirty="0">
                <a:latin typeface="Cambria" pitchFamily="18" charset="0"/>
                <a:ea typeface="Cambria" pitchFamily="18" charset="0"/>
                <a:cs typeface="Trebuchet MS"/>
              </a:rPr>
              <a:t>яци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я</a:t>
            </a:r>
            <a:r>
              <a:rPr sz="2800" b="1" spc="-1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u="heavy" spc="-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о</a:t>
            </a:r>
            <a:r>
              <a:rPr sz="2800" b="1" u="heavy" spc="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u="heavy" spc="-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несог</a:t>
            </a:r>
            <a:r>
              <a:rPr sz="2800" b="1" u="heavy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л</a:t>
            </a:r>
            <a:r>
              <a:rPr sz="2800" b="1" u="heavy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а</a:t>
            </a:r>
            <a:r>
              <a:rPr sz="2800" b="1" u="heavy" spc="-2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с</a:t>
            </a:r>
            <a:r>
              <a:rPr sz="2800" b="1" u="heavy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и</a:t>
            </a:r>
            <a:r>
              <a:rPr sz="2800" b="1" u="heavy" spc="-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и</a:t>
            </a:r>
            <a:r>
              <a:rPr sz="2800" b="1" u="heavy" spc="2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u="heavy" spc="-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с</a:t>
            </a:r>
            <a:endParaRPr sz="2800" dirty="0">
              <a:latin typeface="Cambria" pitchFamily="18" charset="0"/>
              <a:ea typeface="Cambria" pitchFamily="18" charset="0"/>
              <a:cs typeface="Trebuchet MS"/>
            </a:endParaRPr>
          </a:p>
          <a:p>
            <a:pPr marL="285115" marR="67310">
              <a:lnSpc>
                <a:spcPts val="3020"/>
              </a:lnSpc>
              <a:spcBef>
                <a:spcPts val="215"/>
              </a:spcBef>
            </a:pPr>
            <a:r>
              <a:rPr sz="2800" b="1" u="heavy" spc="-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результатами</a:t>
            </a:r>
            <a:r>
              <a:rPr sz="2800" b="1" u="heavy" spc="2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10" dirty="0">
                <a:latin typeface="Cambria" pitchFamily="18" charset="0"/>
                <a:ea typeface="Cambria" pitchFamily="18" charset="0"/>
                <a:cs typeface="Trebuchet MS"/>
              </a:rPr>
              <a:t>ОГЭ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 подается</a:t>
            </a:r>
            <a:r>
              <a:rPr sz="2800" b="1" spc="1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в</a:t>
            </a:r>
            <a:r>
              <a:rPr sz="2800" b="1" spc="-1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течение </a:t>
            </a:r>
            <a:r>
              <a:rPr sz="2800" b="1" spc="-83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2</a:t>
            </a:r>
            <a:r>
              <a:rPr sz="2800" b="1" spc="-1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рабочих</a:t>
            </a:r>
            <a:r>
              <a:rPr sz="2800" b="1" spc="1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dirty="0">
                <a:latin typeface="Cambria" pitchFamily="18" charset="0"/>
                <a:ea typeface="Cambria" pitchFamily="18" charset="0"/>
                <a:cs typeface="Trebuchet MS"/>
              </a:rPr>
              <a:t>дней</a:t>
            </a:r>
            <a:r>
              <a:rPr sz="2800" b="1" spc="1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после</a:t>
            </a:r>
            <a:r>
              <a:rPr sz="2800" b="1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официального </a:t>
            </a:r>
            <a:r>
              <a:rPr sz="2800" b="1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объявления</a:t>
            </a:r>
            <a:r>
              <a:rPr sz="2800" b="1" spc="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индивидуальных</a:t>
            </a:r>
            <a:endParaRPr sz="2800" dirty="0">
              <a:latin typeface="Cambria" pitchFamily="18" charset="0"/>
              <a:ea typeface="Cambria" pitchFamily="18" charset="0"/>
              <a:cs typeface="Trebuchet MS"/>
            </a:endParaRPr>
          </a:p>
          <a:p>
            <a:pPr marL="285115" marR="5080">
              <a:lnSpc>
                <a:spcPts val="3030"/>
              </a:lnSpc>
              <a:spcBef>
                <a:spcPts val="5"/>
              </a:spcBef>
            </a:pP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результатов</a:t>
            </a:r>
            <a:r>
              <a:rPr sz="2800" b="1" spc="1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экзамена</a:t>
            </a:r>
            <a:r>
              <a:rPr sz="2800" b="1" spc="1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и</a:t>
            </a:r>
            <a:r>
              <a:rPr sz="2800" b="1" spc="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ознакомления </a:t>
            </a:r>
            <a:r>
              <a:rPr sz="2800" b="1" spc="-83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с</a:t>
            </a:r>
            <a:r>
              <a:rPr sz="2800" b="1" spc="-1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ними</a:t>
            </a:r>
            <a:r>
              <a:rPr sz="2800" b="1" spc="1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участника</a:t>
            </a:r>
            <a:r>
              <a:rPr sz="2800" b="1" spc="4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ОГЭ</a:t>
            </a:r>
            <a:r>
              <a:rPr sz="2800" b="1" spc="-5" dirty="0" smtClean="0">
                <a:latin typeface="Cambria" pitchFamily="18" charset="0"/>
                <a:ea typeface="Cambria" pitchFamily="18" charset="0"/>
                <a:cs typeface="Trebuchet MS"/>
              </a:rPr>
              <a:t>.</a:t>
            </a:r>
            <a:endParaRPr lang="ru-RU" sz="2800" b="1" spc="-5" dirty="0" smtClean="0">
              <a:latin typeface="Cambria" pitchFamily="18" charset="0"/>
              <a:ea typeface="Cambria" pitchFamily="18" charset="0"/>
              <a:cs typeface="Trebuchet MS"/>
            </a:endParaRPr>
          </a:p>
          <a:p>
            <a:pPr marL="285115" marR="5080">
              <a:lnSpc>
                <a:spcPts val="3030"/>
              </a:lnSpc>
              <a:spcBef>
                <a:spcPts val="5"/>
              </a:spcBef>
            </a:pPr>
            <a:endParaRPr lang="ru-RU" sz="2800" b="1" spc="-5" dirty="0">
              <a:latin typeface="Cambria" pitchFamily="18" charset="0"/>
              <a:ea typeface="Cambria" pitchFamily="18" charset="0"/>
              <a:cs typeface="Trebuchet MS"/>
            </a:endParaRPr>
          </a:p>
          <a:p>
            <a:pPr marL="285115" marR="5080">
              <a:lnSpc>
                <a:spcPts val="3030"/>
              </a:lnSpc>
              <a:spcBef>
                <a:spcPts val="5"/>
              </a:spcBef>
            </a:pPr>
            <a:endParaRPr sz="2800" dirty="0">
              <a:latin typeface="Cambria" pitchFamily="18" charset="0"/>
              <a:ea typeface="Cambria" pitchFamily="18" charset="0"/>
              <a:cs typeface="Trebuchet M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" y="513928"/>
            <a:ext cx="6738150" cy="340233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691638" y="1025016"/>
            <a:ext cx="2761615" cy="427990"/>
            <a:chOff x="2691638" y="1025016"/>
            <a:chExt cx="2761615" cy="427990"/>
          </a:xfrm>
        </p:grpSpPr>
        <p:sp>
          <p:nvSpPr>
            <p:cNvPr id="4" name="object 4"/>
            <p:cNvSpPr/>
            <p:nvPr/>
          </p:nvSpPr>
          <p:spPr>
            <a:xfrm>
              <a:off x="2692527" y="1025905"/>
              <a:ext cx="2759710" cy="426084"/>
            </a:xfrm>
            <a:custGeom>
              <a:avLst/>
              <a:gdLst/>
              <a:ahLst/>
              <a:cxnLst/>
              <a:rect l="l" t="t" r="r" b="b"/>
              <a:pathLst>
                <a:path w="2759710" h="426084">
                  <a:moveTo>
                    <a:pt x="219456" y="508"/>
                  </a:moveTo>
                  <a:lnTo>
                    <a:pt x="198500" y="508"/>
                  </a:lnTo>
                  <a:lnTo>
                    <a:pt x="0" y="331978"/>
                  </a:lnTo>
                  <a:lnTo>
                    <a:pt x="60579" y="331978"/>
                  </a:lnTo>
                  <a:lnTo>
                    <a:pt x="98933" y="265176"/>
                  </a:lnTo>
                  <a:lnTo>
                    <a:pt x="273099" y="265176"/>
                  </a:lnTo>
                  <a:lnTo>
                    <a:pt x="264296" y="221742"/>
                  </a:lnTo>
                  <a:lnTo>
                    <a:pt x="123443" y="221742"/>
                  </a:lnTo>
                  <a:lnTo>
                    <a:pt x="190754" y="99822"/>
                  </a:lnTo>
                  <a:lnTo>
                    <a:pt x="239585" y="99822"/>
                  </a:lnTo>
                  <a:lnTo>
                    <a:pt x="219456" y="508"/>
                  </a:lnTo>
                  <a:close/>
                </a:path>
                <a:path w="2759710" h="426084">
                  <a:moveTo>
                    <a:pt x="273099" y="265176"/>
                  </a:moveTo>
                  <a:lnTo>
                    <a:pt x="215900" y="265176"/>
                  </a:lnTo>
                  <a:lnTo>
                    <a:pt x="225933" y="331978"/>
                  </a:lnTo>
                  <a:lnTo>
                    <a:pt x="286639" y="331978"/>
                  </a:lnTo>
                  <a:lnTo>
                    <a:pt x="273099" y="265176"/>
                  </a:lnTo>
                  <a:close/>
                </a:path>
                <a:path w="2759710" h="426084">
                  <a:moveTo>
                    <a:pt x="239585" y="99822"/>
                  </a:moveTo>
                  <a:lnTo>
                    <a:pt x="190754" y="99822"/>
                  </a:lnTo>
                  <a:lnTo>
                    <a:pt x="209423" y="221742"/>
                  </a:lnTo>
                  <a:lnTo>
                    <a:pt x="264296" y="221742"/>
                  </a:lnTo>
                  <a:lnTo>
                    <a:pt x="239585" y="99822"/>
                  </a:lnTo>
                  <a:close/>
                </a:path>
                <a:path w="2759710" h="426084">
                  <a:moveTo>
                    <a:pt x="1203325" y="5207"/>
                  </a:moveTo>
                  <a:lnTo>
                    <a:pt x="1034034" y="5207"/>
                  </a:lnTo>
                  <a:lnTo>
                    <a:pt x="1026294" y="32301"/>
                  </a:lnTo>
                  <a:lnTo>
                    <a:pt x="1017936" y="59467"/>
                  </a:lnTo>
                  <a:lnTo>
                    <a:pt x="999363" y="113919"/>
                  </a:lnTo>
                  <a:lnTo>
                    <a:pt x="979614" y="164338"/>
                  </a:lnTo>
                  <a:lnTo>
                    <a:pt x="959800" y="206877"/>
                  </a:lnTo>
                  <a:lnTo>
                    <a:pt x="934005" y="250154"/>
                  </a:lnTo>
                  <a:lnTo>
                    <a:pt x="900938" y="276352"/>
                  </a:lnTo>
                  <a:lnTo>
                    <a:pt x="873125" y="281305"/>
                  </a:lnTo>
                  <a:lnTo>
                    <a:pt x="862584" y="335153"/>
                  </a:lnTo>
                  <a:lnTo>
                    <a:pt x="912907" y="328517"/>
                  </a:lnTo>
                  <a:lnTo>
                    <a:pt x="951611" y="308737"/>
                  </a:lnTo>
                  <a:lnTo>
                    <a:pt x="984662" y="271319"/>
                  </a:lnTo>
                  <a:lnTo>
                    <a:pt x="1017905" y="211709"/>
                  </a:lnTo>
                  <a:lnTo>
                    <a:pt x="1033930" y="175444"/>
                  </a:lnTo>
                  <a:lnTo>
                    <a:pt x="1048670" y="137144"/>
                  </a:lnTo>
                  <a:lnTo>
                    <a:pt x="1062124" y="96819"/>
                  </a:lnTo>
                  <a:lnTo>
                    <a:pt x="1074293" y="54483"/>
                  </a:lnTo>
                  <a:lnTo>
                    <a:pt x="1194170" y="54483"/>
                  </a:lnTo>
                  <a:lnTo>
                    <a:pt x="1203325" y="5207"/>
                  </a:lnTo>
                  <a:close/>
                </a:path>
                <a:path w="2759710" h="426084">
                  <a:moveTo>
                    <a:pt x="1526413" y="5207"/>
                  </a:moveTo>
                  <a:lnTo>
                    <a:pt x="1357122" y="5207"/>
                  </a:lnTo>
                  <a:lnTo>
                    <a:pt x="1349382" y="32301"/>
                  </a:lnTo>
                  <a:lnTo>
                    <a:pt x="1341024" y="59467"/>
                  </a:lnTo>
                  <a:lnTo>
                    <a:pt x="1322451" y="113919"/>
                  </a:lnTo>
                  <a:lnTo>
                    <a:pt x="1302702" y="164338"/>
                  </a:lnTo>
                  <a:lnTo>
                    <a:pt x="1282888" y="206877"/>
                  </a:lnTo>
                  <a:lnTo>
                    <a:pt x="1257093" y="250154"/>
                  </a:lnTo>
                  <a:lnTo>
                    <a:pt x="1224026" y="276352"/>
                  </a:lnTo>
                  <a:lnTo>
                    <a:pt x="1196213" y="281305"/>
                  </a:lnTo>
                  <a:lnTo>
                    <a:pt x="1185672" y="335153"/>
                  </a:lnTo>
                  <a:lnTo>
                    <a:pt x="1235995" y="328517"/>
                  </a:lnTo>
                  <a:lnTo>
                    <a:pt x="1274699" y="308737"/>
                  </a:lnTo>
                  <a:lnTo>
                    <a:pt x="1307750" y="271319"/>
                  </a:lnTo>
                  <a:lnTo>
                    <a:pt x="1340993" y="211709"/>
                  </a:lnTo>
                  <a:lnTo>
                    <a:pt x="1357018" y="175444"/>
                  </a:lnTo>
                  <a:lnTo>
                    <a:pt x="1371758" y="137144"/>
                  </a:lnTo>
                  <a:lnTo>
                    <a:pt x="1385212" y="96819"/>
                  </a:lnTo>
                  <a:lnTo>
                    <a:pt x="1397381" y="54483"/>
                  </a:lnTo>
                  <a:lnTo>
                    <a:pt x="1517258" y="54483"/>
                  </a:lnTo>
                  <a:lnTo>
                    <a:pt x="1526413" y="5207"/>
                  </a:lnTo>
                  <a:close/>
                </a:path>
                <a:path w="2759710" h="426084">
                  <a:moveTo>
                    <a:pt x="1519301" y="281686"/>
                  </a:moveTo>
                  <a:lnTo>
                    <a:pt x="1510157" y="333375"/>
                  </a:lnTo>
                  <a:lnTo>
                    <a:pt x="1514348" y="334264"/>
                  </a:lnTo>
                  <a:lnTo>
                    <a:pt x="1521587" y="334645"/>
                  </a:lnTo>
                  <a:lnTo>
                    <a:pt x="1531874" y="334645"/>
                  </a:lnTo>
                  <a:lnTo>
                    <a:pt x="1545613" y="333738"/>
                  </a:lnTo>
                  <a:lnTo>
                    <a:pt x="1586144" y="311632"/>
                  </a:lnTo>
                  <a:lnTo>
                    <a:pt x="1601513" y="282702"/>
                  </a:lnTo>
                  <a:lnTo>
                    <a:pt x="1525777" y="282702"/>
                  </a:lnTo>
                  <a:lnTo>
                    <a:pt x="1522602" y="282321"/>
                  </a:lnTo>
                  <a:lnTo>
                    <a:pt x="1519301" y="281686"/>
                  </a:lnTo>
                  <a:close/>
                </a:path>
                <a:path w="2759710" h="426084">
                  <a:moveTo>
                    <a:pt x="889888" y="5207"/>
                  </a:moveTo>
                  <a:lnTo>
                    <a:pt x="679196" y="5207"/>
                  </a:lnTo>
                  <a:lnTo>
                    <a:pt x="619125" y="331978"/>
                  </a:lnTo>
                  <a:lnTo>
                    <a:pt x="827151" y="331978"/>
                  </a:lnTo>
                  <a:lnTo>
                    <a:pt x="836802" y="281305"/>
                  </a:lnTo>
                  <a:lnTo>
                    <a:pt x="688086" y="281305"/>
                  </a:lnTo>
                  <a:lnTo>
                    <a:pt x="706374" y="179705"/>
                  </a:lnTo>
                  <a:lnTo>
                    <a:pt x="814832" y="179705"/>
                  </a:lnTo>
                  <a:lnTo>
                    <a:pt x="823976" y="131318"/>
                  </a:lnTo>
                  <a:lnTo>
                    <a:pt x="715518" y="131318"/>
                  </a:lnTo>
                  <a:lnTo>
                    <a:pt x="729361" y="55880"/>
                  </a:lnTo>
                  <a:lnTo>
                    <a:pt x="880237" y="55880"/>
                  </a:lnTo>
                  <a:lnTo>
                    <a:pt x="889888" y="5207"/>
                  </a:lnTo>
                  <a:close/>
                </a:path>
                <a:path w="2759710" h="426084">
                  <a:moveTo>
                    <a:pt x="1194170" y="54483"/>
                  </a:moveTo>
                  <a:lnTo>
                    <a:pt x="1136523" y="54483"/>
                  </a:lnTo>
                  <a:lnTo>
                    <a:pt x="1083818" y="331978"/>
                  </a:lnTo>
                  <a:lnTo>
                    <a:pt x="1142619" y="331978"/>
                  </a:lnTo>
                  <a:lnTo>
                    <a:pt x="1194170" y="54483"/>
                  </a:lnTo>
                  <a:close/>
                </a:path>
                <a:path w="2759710" h="426084">
                  <a:moveTo>
                    <a:pt x="1517258" y="54483"/>
                  </a:moveTo>
                  <a:lnTo>
                    <a:pt x="1459611" y="54483"/>
                  </a:lnTo>
                  <a:lnTo>
                    <a:pt x="1406906" y="331978"/>
                  </a:lnTo>
                  <a:lnTo>
                    <a:pt x="1465707" y="331978"/>
                  </a:lnTo>
                  <a:lnTo>
                    <a:pt x="1517258" y="54483"/>
                  </a:lnTo>
                  <a:close/>
                </a:path>
                <a:path w="2759710" h="426084">
                  <a:moveTo>
                    <a:pt x="1779366" y="196215"/>
                  </a:moveTo>
                  <a:lnTo>
                    <a:pt x="1722501" y="196215"/>
                  </a:lnTo>
                  <a:lnTo>
                    <a:pt x="1696847" y="331978"/>
                  </a:lnTo>
                  <a:lnTo>
                    <a:pt x="1754377" y="331978"/>
                  </a:lnTo>
                  <a:lnTo>
                    <a:pt x="1779366" y="196215"/>
                  </a:lnTo>
                  <a:close/>
                </a:path>
                <a:path w="2759710" h="426084">
                  <a:moveTo>
                    <a:pt x="1719580" y="1397"/>
                  </a:moveTo>
                  <a:lnTo>
                    <a:pt x="1658778" y="9032"/>
                  </a:lnTo>
                  <a:lnTo>
                    <a:pt x="1613027" y="32004"/>
                  </a:lnTo>
                  <a:lnTo>
                    <a:pt x="1584452" y="65928"/>
                  </a:lnTo>
                  <a:lnTo>
                    <a:pt x="1574927" y="106045"/>
                  </a:lnTo>
                  <a:lnTo>
                    <a:pt x="1575665" y="116141"/>
                  </a:lnTo>
                  <a:lnTo>
                    <a:pt x="1594308" y="154265"/>
                  </a:lnTo>
                  <a:lnTo>
                    <a:pt x="1636902" y="175768"/>
                  </a:lnTo>
                  <a:lnTo>
                    <a:pt x="1622974" y="180101"/>
                  </a:lnTo>
                  <a:lnTo>
                    <a:pt x="1586738" y="202819"/>
                  </a:lnTo>
                  <a:lnTo>
                    <a:pt x="1561091" y="237751"/>
                  </a:lnTo>
                  <a:lnTo>
                    <a:pt x="1552237" y="260373"/>
                  </a:lnTo>
                  <a:lnTo>
                    <a:pt x="1549146" y="267493"/>
                  </a:lnTo>
                  <a:lnTo>
                    <a:pt x="1546244" y="272946"/>
                  </a:lnTo>
                  <a:lnTo>
                    <a:pt x="1543558" y="276733"/>
                  </a:lnTo>
                  <a:lnTo>
                    <a:pt x="1540002" y="280670"/>
                  </a:lnTo>
                  <a:lnTo>
                    <a:pt x="1535176" y="282702"/>
                  </a:lnTo>
                  <a:lnTo>
                    <a:pt x="1601513" y="282702"/>
                  </a:lnTo>
                  <a:lnTo>
                    <a:pt x="1620107" y="239141"/>
                  </a:lnTo>
                  <a:lnTo>
                    <a:pt x="1656564" y="206877"/>
                  </a:lnTo>
                  <a:lnTo>
                    <a:pt x="1713357" y="196215"/>
                  </a:lnTo>
                  <a:lnTo>
                    <a:pt x="1779366" y="196215"/>
                  </a:lnTo>
                  <a:lnTo>
                    <a:pt x="1787874" y="149987"/>
                  </a:lnTo>
                  <a:lnTo>
                    <a:pt x="1730883" y="149987"/>
                  </a:lnTo>
                  <a:lnTo>
                    <a:pt x="1698117" y="149606"/>
                  </a:lnTo>
                  <a:lnTo>
                    <a:pt x="1655443" y="141311"/>
                  </a:lnTo>
                  <a:lnTo>
                    <a:pt x="1633220" y="115570"/>
                  </a:lnTo>
                  <a:lnTo>
                    <a:pt x="1633246" y="106045"/>
                  </a:lnTo>
                  <a:lnTo>
                    <a:pt x="1653413" y="64516"/>
                  </a:lnTo>
                  <a:lnTo>
                    <a:pt x="1692757" y="49031"/>
                  </a:lnTo>
                  <a:lnTo>
                    <a:pt x="1709927" y="48006"/>
                  </a:lnTo>
                  <a:lnTo>
                    <a:pt x="1806644" y="48006"/>
                  </a:lnTo>
                  <a:lnTo>
                    <a:pt x="1814195" y="6985"/>
                  </a:lnTo>
                  <a:lnTo>
                    <a:pt x="1785927" y="4504"/>
                  </a:lnTo>
                  <a:lnTo>
                    <a:pt x="1760743" y="2762"/>
                  </a:lnTo>
                  <a:lnTo>
                    <a:pt x="1738631" y="1734"/>
                  </a:lnTo>
                  <a:lnTo>
                    <a:pt x="1719580" y="1397"/>
                  </a:lnTo>
                  <a:close/>
                </a:path>
                <a:path w="2759710" h="426084">
                  <a:moveTo>
                    <a:pt x="1806644" y="48006"/>
                  </a:moveTo>
                  <a:lnTo>
                    <a:pt x="1709927" y="48006"/>
                  </a:lnTo>
                  <a:lnTo>
                    <a:pt x="1721050" y="48148"/>
                  </a:lnTo>
                  <a:lnTo>
                    <a:pt x="1731375" y="48577"/>
                  </a:lnTo>
                  <a:lnTo>
                    <a:pt x="1740914" y="49291"/>
                  </a:lnTo>
                  <a:lnTo>
                    <a:pt x="1749678" y="50292"/>
                  </a:lnTo>
                  <a:lnTo>
                    <a:pt x="1730883" y="149987"/>
                  </a:lnTo>
                  <a:lnTo>
                    <a:pt x="1787874" y="149987"/>
                  </a:lnTo>
                  <a:lnTo>
                    <a:pt x="1806644" y="48006"/>
                  </a:lnTo>
                  <a:close/>
                </a:path>
                <a:path w="2759710" h="426084">
                  <a:moveTo>
                    <a:pt x="1935480" y="5207"/>
                  </a:moveTo>
                  <a:lnTo>
                    <a:pt x="1877060" y="5207"/>
                  </a:lnTo>
                  <a:lnTo>
                    <a:pt x="1816989" y="331978"/>
                  </a:lnTo>
                  <a:lnTo>
                    <a:pt x="2031873" y="331978"/>
                  </a:lnTo>
                  <a:lnTo>
                    <a:pt x="2014982" y="425704"/>
                  </a:lnTo>
                  <a:lnTo>
                    <a:pt x="2068068" y="425704"/>
                  </a:lnTo>
                  <a:lnTo>
                    <a:pt x="2093976" y="281305"/>
                  </a:lnTo>
                  <a:lnTo>
                    <a:pt x="1884552" y="281305"/>
                  </a:lnTo>
                  <a:lnTo>
                    <a:pt x="1935480" y="5207"/>
                  </a:lnTo>
                  <a:close/>
                </a:path>
                <a:path w="2759710" h="426084">
                  <a:moveTo>
                    <a:pt x="2107438" y="5207"/>
                  </a:moveTo>
                  <a:lnTo>
                    <a:pt x="2049399" y="5207"/>
                  </a:lnTo>
                  <a:lnTo>
                    <a:pt x="1998472" y="281305"/>
                  </a:lnTo>
                  <a:lnTo>
                    <a:pt x="2056511" y="281305"/>
                  </a:lnTo>
                  <a:lnTo>
                    <a:pt x="2107438" y="5207"/>
                  </a:lnTo>
                  <a:close/>
                </a:path>
                <a:path w="2759710" h="426084">
                  <a:moveTo>
                    <a:pt x="616458" y="5207"/>
                  </a:moveTo>
                  <a:lnTo>
                    <a:pt x="378968" y="5207"/>
                  </a:lnTo>
                  <a:lnTo>
                    <a:pt x="318897" y="331978"/>
                  </a:lnTo>
                  <a:lnTo>
                    <a:pt x="377825" y="331978"/>
                  </a:lnTo>
                  <a:lnTo>
                    <a:pt x="428752" y="55880"/>
                  </a:lnTo>
                  <a:lnTo>
                    <a:pt x="607182" y="55880"/>
                  </a:lnTo>
                  <a:lnTo>
                    <a:pt x="616458" y="5207"/>
                  </a:lnTo>
                  <a:close/>
                </a:path>
                <a:path w="2759710" h="426084">
                  <a:moveTo>
                    <a:pt x="607182" y="55880"/>
                  </a:moveTo>
                  <a:lnTo>
                    <a:pt x="548386" y="55880"/>
                  </a:lnTo>
                  <a:lnTo>
                    <a:pt x="497713" y="331978"/>
                  </a:lnTo>
                  <a:lnTo>
                    <a:pt x="556641" y="331978"/>
                  </a:lnTo>
                  <a:lnTo>
                    <a:pt x="607182" y="55880"/>
                  </a:lnTo>
                  <a:close/>
                </a:path>
                <a:path w="2759710" h="426084">
                  <a:moveTo>
                    <a:pt x="2563241" y="5207"/>
                  </a:moveTo>
                  <a:lnTo>
                    <a:pt x="2504313" y="5207"/>
                  </a:lnTo>
                  <a:lnTo>
                    <a:pt x="2443353" y="337058"/>
                  </a:lnTo>
                  <a:lnTo>
                    <a:pt x="2468499" y="337058"/>
                  </a:lnTo>
                  <a:lnTo>
                    <a:pt x="2576868" y="222758"/>
                  </a:lnTo>
                  <a:lnTo>
                    <a:pt x="2522982" y="222758"/>
                  </a:lnTo>
                  <a:lnTo>
                    <a:pt x="2563241" y="5207"/>
                  </a:lnTo>
                  <a:close/>
                </a:path>
                <a:path w="2759710" h="426084">
                  <a:moveTo>
                    <a:pt x="2738681" y="114300"/>
                  </a:moveTo>
                  <a:lnTo>
                    <a:pt x="2679700" y="114300"/>
                  </a:lnTo>
                  <a:lnTo>
                    <a:pt x="2639949" y="331978"/>
                  </a:lnTo>
                  <a:lnTo>
                    <a:pt x="2698877" y="331978"/>
                  </a:lnTo>
                  <a:lnTo>
                    <a:pt x="2738681" y="114300"/>
                  </a:lnTo>
                  <a:close/>
                </a:path>
                <a:path w="2759710" h="426084">
                  <a:moveTo>
                    <a:pt x="2759583" y="0"/>
                  </a:moveTo>
                  <a:lnTo>
                    <a:pt x="2734691" y="0"/>
                  </a:lnTo>
                  <a:lnTo>
                    <a:pt x="2522982" y="222758"/>
                  </a:lnTo>
                  <a:lnTo>
                    <a:pt x="2576868" y="222758"/>
                  </a:lnTo>
                  <a:lnTo>
                    <a:pt x="2679700" y="114300"/>
                  </a:lnTo>
                  <a:lnTo>
                    <a:pt x="2738681" y="114300"/>
                  </a:lnTo>
                  <a:lnTo>
                    <a:pt x="2759583" y="0"/>
                  </a:lnTo>
                  <a:close/>
                </a:path>
                <a:path w="2759710" h="426084">
                  <a:moveTo>
                    <a:pt x="2244725" y="5207"/>
                  </a:moveTo>
                  <a:lnTo>
                    <a:pt x="2185797" y="5207"/>
                  </a:lnTo>
                  <a:lnTo>
                    <a:pt x="2124837" y="337058"/>
                  </a:lnTo>
                  <a:lnTo>
                    <a:pt x="2149983" y="337058"/>
                  </a:lnTo>
                  <a:lnTo>
                    <a:pt x="2258352" y="222758"/>
                  </a:lnTo>
                  <a:lnTo>
                    <a:pt x="2204466" y="222758"/>
                  </a:lnTo>
                  <a:lnTo>
                    <a:pt x="2244725" y="5207"/>
                  </a:lnTo>
                  <a:close/>
                </a:path>
                <a:path w="2759710" h="426084">
                  <a:moveTo>
                    <a:pt x="2420165" y="114300"/>
                  </a:moveTo>
                  <a:lnTo>
                    <a:pt x="2361184" y="114300"/>
                  </a:lnTo>
                  <a:lnTo>
                    <a:pt x="2321433" y="331978"/>
                  </a:lnTo>
                  <a:lnTo>
                    <a:pt x="2380361" y="331978"/>
                  </a:lnTo>
                  <a:lnTo>
                    <a:pt x="2420165" y="114300"/>
                  </a:lnTo>
                  <a:close/>
                </a:path>
                <a:path w="2759710" h="426084">
                  <a:moveTo>
                    <a:pt x="2441067" y="0"/>
                  </a:moveTo>
                  <a:lnTo>
                    <a:pt x="2416175" y="0"/>
                  </a:lnTo>
                  <a:lnTo>
                    <a:pt x="2204466" y="222758"/>
                  </a:lnTo>
                  <a:lnTo>
                    <a:pt x="2258352" y="222758"/>
                  </a:lnTo>
                  <a:lnTo>
                    <a:pt x="2361184" y="114300"/>
                  </a:lnTo>
                  <a:lnTo>
                    <a:pt x="2420165" y="114300"/>
                  </a:lnTo>
                  <a:lnTo>
                    <a:pt x="244106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815971" y="1125727"/>
              <a:ext cx="86360" cy="121920"/>
            </a:xfrm>
            <a:custGeom>
              <a:avLst/>
              <a:gdLst/>
              <a:ahLst/>
              <a:cxnLst/>
              <a:rect l="l" t="t" r="r" b="b"/>
              <a:pathLst>
                <a:path w="86360" h="121919">
                  <a:moveTo>
                    <a:pt x="67310" y="0"/>
                  </a:moveTo>
                  <a:lnTo>
                    <a:pt x="0" y="121920"/>
                  </a:lnTo>
                  <a:lnTo>
                    <a:pt x="85979" y="121920"/>
                  </a:lnTo>
                  <a:lnTo>
                    <a:pt x="67310" y="0"/>
                  </a:lnTo>
                  <a:close/>
                </a:path>
              </a:pathLst>
            </a:custGeom>
            <a:ln w="3175">
              <a:solidFill>
                <a:srgbClr val="5813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24858" y="1073022"/>
              <a:ext cx="118236" cy="10375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692527" y="1025905"/>
              <a:ext cx="2759710" cy="426084"/>
            </a:xfrm>
            <a:custGeom>
              <a:avLst/>
              <a:gdLst/>
              <a:ahLst/>
              <a:cxnLst/>
              <a:rect l="l" t="t" r="r" b="b"/>
              <a:pathLst>
                <a:path w="2759710" h="426084">
                  <a:moveTo>
                    <a:pt x="1877060" y="5207"/>
                  </a:moveTo>
                  <a:lnTo>
                    <a:pt x="1935480" y="5207"/>
                  </a:lnTo>
                  <a:lnTo>
                    <a:pt x="1884552" y="281305"/>
                  </a:lnTo>
                  <a:lnTo>
                    <a:pt x="1998472" y="281305"/>
                  </a:lnTo>
                  <a:lnTo>
                    <a:pt x="2049399" y="5207"/>
                  </a:lnTo>
                  <a:lnTo>
                    <a:pt x="2107438" y="5207"/>
                  </a:lnTo>
                  <a:lnTo>
                    <a:pt x="2056511" y="281305"/>
                  </a:lnTo>
                  <a:lnTo>
                    <a:pt x="2093976" y="281305"/>
                  </a:lnTo>
                  <a:lnTo>
                    <a:pt x="2068068" y="425704"/>
                  </a:lnTo>
                  <a:lnTo>
                    <a:pt x="2014982" y="425704"/>
                  </a:lnTo>
                  <a:lnTo>
                    <a:pt x="2031873" y="331978"/>
                  </a:lnTo>
                  <a:lnTo>
                    <a:pt x="1816989" y="331978"/>
                  </a:lnTo>
                  <a:lnTo>
                    <a:pt x="1877060" y="5207"/>
                  </a:lnTo>
                  <a:close/>
                </a:path>
                <a:path w="2759710" h="426084">
                  <a:moveTo>
                    <a:pt x="1357122" y="5207"/>
                  </a:moveTo>
                  <a:lnTo>
                    <a:pt x="1526413" y="5207"/>
                  </a:lnTo>
                  <a:lnTo>
                    <a:pt x="1465707" y="331978"/>
                  </a:lnTo>
                  <a:lnTo>
                    <a:pt x="1406906" y="331978"/>
                  </a:lnTo>
                  <a:lnTo>
                    <a:pt x="1459611" y="54483"/>
                  </a:lnTo>
                  <a:lnTo>
                    <a:pt x="1397381" y="54483"/>
                  </a:lnTo>
                  <a:lnTo>
                    <a:pt x="1385212" y="96819"/>
                  </a:lnTo>
                  <a:lnTo>
                    <a:pt x="1371758" y="137144"/>
                  </a:lnTo>
                  <a:lnTo>
                    <a:pt x="1357018" y="175444"/>
                  </a:lnTo>
                  <a:lnTo>
                    <a:pt x="1340993" y="211709"/>
                  </a:lnTo>
                  <a:lnTo>
                    <a:pt x="1307750" y="271319"/>
                  </a:lnTo>
                  <a:lnTo>
                    <a:pt x="1274699" y="308737"/>
                  </a:lnTo>
                  <a:lnTo>
                    <a:pt x="1235995" y="328517"/>
                  </a:lnTo>
                  <a:lnTo>
                    <a:pt x="1185672" y="335153"/>
                  </a:lnTo>
                  <a:lnTo>
                    <a:pt x="1196213" y="281305"/>
                  </a:lnTo>
                  <a:lnTo>
                    <a:pt x="1203452" y="280995"/>
                  </a:lnTo>
                  <a:lnTo>
                    <a:pt x="1210500" y="280066"/>
                  </a:lnTo>
                  <a:lnTo>
                    <a:pt x="1250188" y="258318"/>
                  </a:lnTo>
                  <a:lnTo>
                    <a:pt x="1273476" y="224349"/>
                  </a:lnTo>
                  <a:lnTo>
                    <a:pt x="1292840" y="186535"/>
                  </a:lnTo>
                  <a:lnTo>
                    <a:pt x="1312564" y="140140"/>
                  </a:lnTo>
                  <a:lnTo>
                    <a:pt x="1332047" y="86681"/>
                  </a:lnTo>
                  <a:lnTo>
                    <a:pt x="1349382" y="32301"/>
                  </a:lnTo>
                  <a:lnTo>
                    <a:pt x="1357122" y="5207"/>
                  </a:lnTo>
                  <a:close/>
                </a:path>
                <a:path w="2759710" h="426084">
                  <a:moveTo>
                    <a:pt x="1034034" y="5207"/>
                  </a:moveTo>
                  <a:lnTo>
                    <a:pt x="1203325" y="5207"/>
                  </a:lnTo>
                  <a:lnTo>
                    <a:pt x="1142619" y="331978"/>
                  </a:lnTo>
                  <a:lnTo>
                    <a:pt x="1083818" y="331978"/>
                  </a:lnTo>
                  <a:lnTo>
                    <a:pt x="1136523" y="54483"/>
                  </a:lnTo>
                  <a:lnTo>
                    <a:pt x="1074293" y="54483"/>
                  </a:lnTo>
                  <a:lnTo>
                    <a:pt x="1062124" y="96819"/>
                  </a:lnTo>
                  <a:lnTo>
                    <a:pt x="1048670" y="137144"/>
                  </a:lnTo>
                  <a:lnTo>
                    <a:pt x="1033930" y="175444"/>
                  </a:lnTo>
                  <a:lnTo>
                    <a:pt x="1017905" y="211709"/>
                  </a:lnTo>
                  <a:lnTo>
                    <a:pt x="984662" y="271319"/>
                  </a:lnTo>
                  <a:lnTo>
                    <a:pt x="951611" y="308737"/>
                  </a:lnTo>
                  <a:lnTo>
                    <a:pt x="912907" y="328517"/>
                  </a:lnTo>
                  <a:lnTo>
                    <a:pt x="862584" y="335153"/>
                  </a:lnTo>
                  <a:lnTo>
                    <a:pt x="873125" y="281305"/>
                  </a:lnTo>
                  <a:lnTo>
                    <a:pt x="880363" y="280995"/>
                  </a:lnTo>
                  <a:lnTo>
                    <a:pt x="887412" y="280066"/>
                  </a:lnTo>
                  <a:lnTo>
                    <a:pt x="927100" y="258318"/>
                  </a:lnTo>
                  <a:lnTo>
                    <a:pt x="950388" y="224349"/>
                  </a:lnTo>
                  <a:lnTo>
                    <a:pt x="969752" y="186535"/>
                  </a:lnTo>
                  <a:lnTo>
                    <a:pt x="989476" y="140140"/>
                  </a:lnTo>
                  <a:lnTo>
                    <a:pt x="1008959" y="86681"/>
                  </a:lnTo>
                  <a:lnTo>
                    <a:pt x="1026294" y="32301"/>
                  </a:lnTo>
                  <a:lnTo>
                    <a:pt x="1034034" y="5207"/>
                  </a:lnTo>
                  <a:close/>
                </a:path>
                <a:path w="2759710" h="426084">
                  <a:moveTo>
                    <a:pt x="679196" y="5207"/>
                  </a:moveTo>
                  <a:lnTo>
                    <a:pt x="889888" y="5207"/>
                  </a:lnTo>
                  <a:lnTo>
                    <a:pt x="880237" y="55880"/>
                  </a:lnTo>
                  <a:lnTo>
                    <a:pt x="729361" y="55880"/>
                  </a:lnTo>
                  <a:lnTo>
                    <a:pt x="715518" y="131318"/>
                  </a:lnTo>
                  <a:lnTo>
                    <a:pt x="823976" y="131318"/>
                  </a:lnTo>
                  <a:lnTo>
                    <a:pt x="814832" y="179705"/>
                  </a:lnTo>
                  <a:lnTo>
                    <a:pt x="706374" y="179705"/>
                  </a:lnTo>
                  <a:lnTo>
                    <a:pt x="688086" y="281305"/>
                  </a:lnTo>
                  <a:lnTo>
                    <a:pt x="836802" y="281305"/>
                  </a:lnTo>
                  <a:lnTo>
                    <a:pt x="827151" y="331978"/>
                  </a:lnTo>
                  <a:lnTo>
                    <a:pt x="619125" y="331978"/>
                  </a:lnTo>
                  <a:lnTo>
                    <a:pt x="679196" y="5207"/>
                  </a:lnTo>
                  <a:close/>
                </a:path>
                <a:path w="2759710" h="426084">
                  <a:moveTo>
                    <a:pt x="378968" y="5207"/>
                  </a:moveTo>
                  <a:lnTo>
                    <a:pt x="616458" y="5207"/>
                  </a:lnTo>
                  <a:lnTo>
                    <a:pt x="556641" y="331978"/>
                  </a:lnTo>
                  <a:lnTo>
                    <a:pt x="497713" y="331978"/>
                  </a:lnTo>
                  <a:lnTo>
                    <a:pt x="548386" y="55880"/>
                  </a:lnTo>
                  <a:lnTo>
                    <a:pt x="428752" y="55880"/>
                  </a:lnTo>
                  <a:lnTo>
                    <a:pt x="377825" y="331978"/>
                  </a:lnTo>
                  <a:lnTo>
                    <a:pt x="318897" y="331978"/>
                  </a:lnTo>
                  <a:lnTo>
                    <a:pt x="378968" y="5207"/>
                  </a:lnTo>
                  <a:close/>
                </a:path>
                <a:path w="2759710" h="426084">
                  <a:moveTo>
                    <a:pt x="1719580" y="1397"/>
                  </a:moveTo>
                  <a:lnTo>
                    <a:pt x="1738631" y="1734"/>
                  </a:lnTo>
                  <a:lnTo>
                    <a:pt x="1760743" y="2762"/>
                  </a:lnTo>
                  <a:lnTo>
                    <a:pt x="1785927" y="4504"/>
                  </a:lnTo>
                  <a:lnTo>
                    <a:pt x="1814195" y="6985"/>
                  </a:lnTo>
                  <a:lnTo>
                    <a:pt x="1754377" y="331978"/>
                  </a:lnTo>
                  <a:lnTo>
                    <a:pt x="1696847" y="331978"/>
                  </a:lnTo>
                  <a:lnTo>
                    <a:pt x="1722501" y="196215"/>
                  </a:lnTo>
                  <a:lnTo>
                    <a:pt x="1713357" y="196215"/>
                  </a:lnTo>
                  <a:lnTo>
                    <a:pt x="1673066" y="200961"/>
                  </a:lnTo>
                  <a:lnTo>
                    <a:pt x="1630418" y="225853"/>
                  </a:lnTo>
                  <a:lnTo>
                    <a:pt x="1604772" y="273431"/>
                  </a:lnTo>
                  <a:lnTo>
                    <a:pt x="1599531" y="288339"/>
                  </a:lnTo>
                  <a:lnTo>
                    <a:pt x="1593326" y="301069"/>
                  </a:lnTo>
                  <a:lnTo>
                    <a:pt x="1557877" y="331009"/>
                  </a:lnTo>
                  <a:lnTo>
                    <a:pt x="1531874" y="334645"/>
                  </a:lnTo>
                  <a:lnTo>
                    <a:pt x="1521587" y="334645"/>
                  </a:lnTo>
                  <a:lnTo>
                    <a:pt x="1514348" y="334264"/>
                  </a:lnTo>
                  <a:lnTo>
                    <a:pt x="1510157" y="333375"/>
                  </a:lnTo>
                  <a:lnTo>
                    <a:pt x="1519301" y="281686"/>
                  </a:lnTo>
                  <a:lnTo>
                    <a:pt x="1522602" y="282321"/>
                  </a:lnTo>
                  <a:lnTo>
                    <a:pt x="1525777" y="282702"/>
                  </a:lnTo>
                  <a:lnTo>
                    <a:pt x="1528952" y="282702"/>
                  </a:lnTo>
                  <a:lnTo>
                    <a:pt x="1535176" y="282702"/>
                  </a:lnTo>
                  <a:lnTo>
                    <a:pt x="1540002" y="280670"/>
                  </a:lnTo>
                  <a:lnTo>
                    <a:pt x="1555496" y="251587"/>
                  </a:lnTo>
                  <a:lnTo>
                    <a:pt x="1561091" y="237751"/>
                  </a:lnTo>
                  <a:lnTo>
                    <a:pt x="1586738" y="202819"/>
                  </a:lnTo>
                  <a:lnTo>
                    <a:pt x="1622974" y="180101"/>
                  </a:lnTo>
                  <a:lnTo>
                    <a:pt x="1636902" y="175768"/>
                  </a:lnTo>
                  <a:lnTo>
                    <a:pt x="1619402" y="169505"/>
                  </a:lnTo>
                  <a:lnTo>
                    <a:pt x="1586738" y="145288"/>
                  </a:lnTo>
                  <a:lnTo>
                    <a:pt x="1574927" y="106045"/>
                  </a:lnTo>
                  <a:lnTo>
                    <a:pt x="1577308" y="85207"/>
                  </a:lnTo>
                  <a:lnTo>
                    <a:pt x="1596358" y="48198"/>
                  </a:lnTo>
                  <a:lnTo>
                    <a:pt x="1634033" y="18595"/>
                  </a:lnTo>
                  <a:lnTo>
                    <a:pt x="1687286" y="3303"/>
                  </a:lnTo>
                  <a:lnTo>
                    <a:pt x="1719580" y="1397"/>
                  </a:lnTo>
                  <a:close/>
                </a:path>
                <a:path w="2759710" h="426084">
                  <a:moveTo>
                    <a:pt x="198500" y="508"/>
                  </a:moveTo>
                  <a:lnTo>
                    <a:pt x="219456" y="508"/>
                  </a:lnTo>
                  <a:lnTo>
                    <a:pt x="286639" y="331978"/>
                  </a:lnTo>
                  <a:lnTo>
                    <a:pt x="225933" y="331978"/>
                  </a:lnTo>
                  <a:lnTo>
                    <a:pt x="215900" y="265176"/>
                  </a:lnTo>
                  <a:lnTo>
                    <a:pt x="98933" y="265176"/>
                  </a:lnTo>
                  <a:lnTo>
                    <a:pt x="60579" y="331978"/>
                  </a:lnTo>
                  <a:lnTo>
                    <a:pt x="0" y="331978"/>
                  </a:lnTo>
                  <a:lnTo>
                    <a:pt x="198500" y="508"/>
                  </a:lnTo>
                  <a:close/>
                </a:path>
                <a:path w="2759710" h="426084">
                  <a:moveTo>
                    <a:pt x="2734691" y="0"/>
                  </a:moveTo>
                  <a:lnTo>
                    <a:pt x="2759583" y="0"/>
                  </a:lnTo>
                  <a:lnTo>
                    <a:pt x="2698877" y="331978"/>
                  </a:lnTo>
                  <a:lnTo>
                    <a:pt x="2639949" y="331978"/>
                  </a:lnTo>
                  <a:lnTo>
                    <a:pt x="2679700" y="114300"/>
                  </a:lnTo>
                  <a:lnTo>
                    <a:pt x="2468499" y="337058"/>
                  </a:lnTo>
                  <a:lnTo>
                    <a:pt x="2443353" y="337058"/>
                  </a:lnTo>
                  <a:lnTo>
                    <a:pt x="2504313" y="5207"/>
                  </a:lnTo>
                  <a:lnTo>
                    <a:pt x="2563241" y="5207"/>
                  </a:lnTo>
                  <a:lnTo>
                    <a:pt x="2522982" y="222758"/>
                  </a:lnTo>
                  <a:lnTo>
                    <a:pt x="2734691" y="0"/>
                  </a:lnTo>
                  <a:close/>
                </a:path>
                <a:path w="2759710" h="426084">
                  <a:moveTo>
                    <a:pt x="2416175" y="0"/>
                  </a:moveTo>
                  <a:lnTo>
                    <a:pt x="2441067" y="0"/>
                  </a:lnTo>
                  <a:lnTo>
                    <a:pt x="2380361" y="331978"/>
                  </a:lnTo>
                  <a:lnTo>
                    <a:pt x="2321433" y="331978"/>
                  </a:lnTo>
                  <a:lnTo>
                    <a:pt x="2361184" y="114300"/>
                  </a:lnTo>
                  <a:lnTo>
                    <a:pt x="2149983" y="337058"/>
                  </a:lnTo>
                  <a:lnTo>
                    <a:pt x="2124837" y="337058"/>
                  </a:lnTo>
                  <a:lnTo>
                    <a:pt x="2185797" y="5207"/>
                  </a:lnTo>
                  <a:lnTo>
                    <a:pt x="2244725" y="5207"/>
                  </a:lnTo>
                  <a:lnTo>
                    <a:pt x="2204466" y="222758"/>
                  </a:lnTo>
                  <a:lnTo>
                    <a:pt x="2416175" y="0"/>
                  </a:lnTo>
                  <a:close/>
                </a:path>
              </a:pathLst>
            </a:custGeom>
            <a:ln w="3175">
              <a:solidFill>
                <a:srgbClr val="58134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52400" y="1547241"/>
            <a:ext cx="7772400" cy="49394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lIns="0" tIns="97155" rIns="0" bIns="0" rtlCol="0">
            <a:spAutoFit/>
          </a:bodyPr>
          <a:lstStyle/>
          <a:p>
            <a:pPr marL="285115" marR="5080" indent="-273050">
              <a:lnSpc>
                <a:spcPct val="80000"/>
              </a:lnSpc>
              <a:spcBef>
                <a:spcPts val="765"/>
              </a:spcBef>
            </a:pPr>
            <a:r>
              <a:rPr sz="2050" spc="-235" dirty="0">
                <a:solidFill>
                  <a:srgbClr val="B03E9A"/>
                </a:solidFill>
                <a:latin typeface="Cambria"/>
                <a:cs typeface="Cambria"/>
              </a:rPr>
              <a:t>⦿</a:t>
            </a:r>
            <a:r>
              <a:rPr sz="2050" spc="-125" dirty="0">
                <a:solidFill>
                  <a:srgbClr val="B03E9A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latin typeface="Cambria" pitchFamily="18" charset="0"/>
                <a:ea typeface="Cambria" pitchFamily="18" charset="0"/>
                <a:cs typeface="Trebuchet MS"/>
              </a:rPr>
              <a:t>П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о р</a:t>
            </a:r>
            <a:r>
              <a:rPr sz="2800" b="1" dirty="0">
                <a:latin typeface="Cambria" pitchFamily="18" charset="0"/>
                <a:ea typeface="Cambria" pitchFamily="18" charset="0"/>
                <a:cs typeface="Trebuchet MS"/>
              </a:rPr>
              <a:t>е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зу</a:t>
            </a:r>
            <a:r>
              <a:rPr sz="2800" b="1" dirty="0">
                <a:latin typeface="Cambria" pitchFamily="18" charset="0"/>
                <a:ea typeface="Cambria" pitchFamily="18" charset="0"/>
                <a:cs typeface="Trebuchet MS"/>
              </a:rPr>
              <a:t>л</a:t>
            </a:r>
            <a:r>
              <a:rPr sz="2800" b="1" spc="-10" dirty="0">
                <a:latin typeface="Cambria" pitchFamily="18" charset="0"/>
                <a:ea typeface="Cambria" pitchFamily="18" charset="0"/>
                <a:cs typeface="Trebuchet MS"/>
              </a:rPr>
              <a:t>ьт</a:t>
            </a:r>
            <a:r>
              <a:rPr sz="2800" b="1" spc="-15" dirty="0">
                <a:latin typeface="Cambria" pitchFamily="18" charset="0"/>
                <a:ea typeface="Cambria" pitchFamily="18" charset="0"/>
                <a:cs typeface="Trebuchet MS"/>
              </a:rPr>
              <a:t>а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т</a:t>
            </a:r>
            <a:r>
              <a:rPr sz="2800" b="1" spc="-20" dirty="0">
                <a:latin typeface="Cambria" pitchFamily="18" charset="0"/>
                <a:ea typeface="Cambria" pitchFamily="18" charset="0"/>
                <a:cs typeface="Trebuchet MS"/>
              </a:rPr>
              <a:t>а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м</a:t>
            </a:r>
            <a:r>
              <a:rPr sz="2800" b="1" spc="3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ра</a:t>
            </a:r>
            <a:r>
              <a:rPr sz="2800" b="1" spc="-15" dirty="0">
                <a:latin typeface="Cambria" pitchFamily="18" charset="0"/>
                <a:ea typeface="Cambria" pitchFamily="18" charset="0"/>
                <a:cs typeface="Trebuchet MS"/>
              </a:rPr>
              <a:t>с</a:t>
            </a:r>
            <a:r>
              <a:rPr sz="2800" b="1" spc="-10" dirty="0">
                <a:latin typeface="Cambria" pitchFamily="18" charset="0"/>
                <a:ea typeface="Cambria" pitchFamily="18" charset="0"/>
                <a:cs typeface="Trebuchet MS"/>
              </a:rPr>
              <a:t>смотре</a:t>
            </a:r>
            <a:r>
              <a:rPr sz="2800" b="1" spc="10" dirty="0">
                <a:latin typeface="Cambria" pitchFamily="18" charset="0"/>
                <a:ea typeface="Cambria" pitchFamily="18" charset="0"/>
                <a:cs typeface="Trebuchet MS"/>
              </a:rPr>
              <a:t>н</a:t>
            </a:r>
            <a:r>
              <a:rPr sz="2800" b="1" spc="-10" dirty="0">
                <a:latin typeface="Cambria" pitchFamily="18" charset="0"/>
                <a:ea typeface="Cambria" pitchFamily="18" charset="0"/>
                <a:cs typeface="Trebuchet MS"/>
              </a:rPr>
              <a:t>ия  апелляции</a:t>
            </a:r>
            <a:r>
              <a:rPr sz="2800" b="1" spc="2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количество</a:t>
            </a:r>
            <a:r>
              <a:rPr sz="2800" b="1" spc="3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выставленных </a:t>
            </a:r>
            <a:r>
              <a:rPr sz="2800" b="1" spc="-82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баллов</a:t>
            </a:r>
            <a:r>
              <a:rPr sz="2800" b="1" spc="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может</a:t>
            </a:r>
            <a:r>
              <a:rPr sz="2800" b="1" spc="-1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быть</a:t>
            </a:r>
            <a:r>
              <a:rPr sz="2800" b="1" spc="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изменено</a:t>
            </a:r>
            <a:r>
              <a:rPr sz="2800" b="1" spc="1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как в </a:t>
            </a:r>
            <a:r>
              <a:rPr sz="2800" b="1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сторону</a:t>
            </a:r>
            <a:r>
              <a:rPr sz="2800" b="1" spc="1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u="heavy" spc="-5" dirty="0">
                <a:solidFill>
                  <a:srgbClr val="FF0000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увеличения,</a:t>
            </a:r>
            <a:r>
              <a:rPr sz="2800" b="1" u="heavy" spc="10" dirty="0">
                <a:solidFill>
                  <a:srgbClr val="FF0000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u="heavy" spc="-10" dirty="0">
                <a:solidFill>
                  <a:srgbClr val="FF0000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так </a:t>
            </a:r>
            <a:r>
              <a:rPr sz="2800" b="1" u="heavy" spc="-5" dirty="0">
                <a:solidFill>
                  <a:srgbClr val="FF0000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и</a:t>
            </a:r>
            <a:r>
              <a:rPr sz="2800" b="1" u="heavy" spc="5" dirty="0">
                <a:solidFill>
                  <a:srgbClr val="FF0000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u="heavy" spc="-5" dirty="0">
                <a:solidFill>
                  <a:srgbClr val="FF0000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в</a:t>
            </a:r>
            <a:r>
              <a:rPr sz="2800" b="1" u="heavy" spc="-10" dirty="0">
                <a:solidFill>
                  <a:srgbClr val="FF0000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 сторону </a:t>
            </a:r>
            <a:r>
              <a:rPr sz="2800" b="1" spc="-5" dirty="0">
                <a:solidFill>
                  <a:srgbClr val="FF0000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u="heavy" spc="-5" dirty="0">
                <a:solidFill>
                  <a:srgbClr val="FF0000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уменьшения.</a:t>
            </a:r>
            <a:endParaRPr sz="2800" dirty="0">
              <a:solidFill>
                <a:srgbClr val="FF0000"/>
              </a:solidFill>
              <a:latin typeface="Cambria" pitchFamily="18" charset="0"/>
              <a:ea typeface="Cambria" pitchFamily="18" charset="0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750" dirty="0">
              <a:latin typeface="Cambria" pitchFamily="18" charset="0"/>
              <a:ea typeface="Cambria" pitchFamily="18" charset="0"/>
              <a:cs typeface="Trebuchet MS"/>
            </a:endParaRPr>
          </a:p>
          <a:p>
            <a:pPr marL="12700">
              <a:lnSpc>
                <a:spcPts val="3025"/>
              </a:lnSpc>
            </a:pPr>
            <a:r>
              <a:rPr sz="2050" spc="-235" dirty="0">
                <a:solidFill>
                  <a:srgbClr val="B03E9A"/>
                </a:solidFill>
                <a:latin typeface="Cambria" pitchFamily="18" charset="0"/>
                <a:ea typeface="Cambria" pitchFamily="18" charset="0"/>
                <a:cs typeface="Cambria"/>
              </a:rPr>
              <a:t>⦿</a:t>
            </a:r>
            <a:r>
              <a:rPr sz="2050" spc="-125" dirty="0">
                <a:solidFill>
                  <a:srgbClr val="B03E9A"/>
                </a:solidFill>
                <a:latin typeface="Cambria" pitchFamily="18" charset="0"/>
                <a:ea typeface="Cambria" pitchFamily="18" charset="0"/>
                <a:cs typeface="Cambria"/>
              </a:rPr>
              <a:t> </a:t>
            </a:r>
            <a:r>
              <a:rPr sz="2800" b="1" spc="-10" dirty="0">
                <a:latin typeface="Cambria" pitchFamily="18" charset="0"/>
                <a:ea typeface="Cambria" pitchFamily="18" charset="0"/>
                <a:cs typeface="Trebuchet MS"/>
              </a:rPr>
              <a:t>Эк</a:t>
            </a:r>
            <a:r>
              <a:rPr sz="2800" b="1" dirty="0">
                <a:latin typeface="Cambria" pitchFamily="18" charset="0"/>
                <a:ea typeface="Cambria" pitchFamily="18" charset="0"/>
                <a:cs typeface="Trebuchet MS"/>
              </a:rPr>
              <a:t>з</a:t>
            </a:r>
            <a:r>
              <a:rPr sz="2800" b="1" spc="-10" dirty="0">
                <a:latin typeface="Cambria" pitchFamily="18" charset="0"/>
                <a:ea typeface="Cambria" pitchFamily="18" charset="0"/>
                <a:cs typeface="Trebuchet MS"/>
              </a:rPr>
              <a:t>аменацион</a:t>
            </a:r>
            <a:r>
              <a:rPr sz="2800" b="1" spc="10" dirty="0">
                <a:latin typeface="Cambria" pitchFamily="18" charset="0"/>
                <a:ea typeface="Cambria" pitchFamily="18" charset="0"/>
                <a:cs typeface="Trebuchet MS"/>
              </a:rPr>
              <a:t>н</a:t>
            </a:r>
            <a:r>
              <a:rPr sz="2800" b="1" spc="-10" dirty="0">
                <a:latin typeface="Cambria" pitchFamily="18" charset="0"/>
                <a:ea typeface="Cambria" pitchFamily="18" charset="0"/>
                <a:cs typeface="Trebuchet MS"/>
              </a:rPr>
              <a:t>а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я</a:t>
            </a:r>
            <a:r>
              <a:rPr sz="2800" b="1" spc="4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работа</a:t>
            </a:r>
            <a:endParaRPr sz="2800" dirty="0">
              <a:latin typeface="Cambria" pitchFamily="18" charset="0"/>
              <a:ea typeface="Cambria" pitchFamily="18" charset="0"/>
              <a:cs typeface="Trebuchet MS"/>
            </a:endParaRPr>
          </a:p>
          <a:p>
            <a:pPr marL="285115" marR="648970">
              <a:lnSpc>
                <a:spcPts val="2690"/>
              </a:lnSpc>
              <a:spcBef>
                <a:spcPts val="315"/>
              </a:spcBef>
            </a:pPr>
            <a:r>
              <a:rPr sz="2800" b="1" u="heavy" spc="-5" dirty="0">
                <a:solidFill>
                  <a:srgbClr val="FF0000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перепроверяется</a:t>
            </a:r>
            <a:r>
              <a:rPr sz="2800" b="1" u="heavy" spc="45" dirty="0">
                <a:solidFill>
                  <a:srgbClr val="FF0000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u="heavy" spc="-5" dirty="0">
                <a:solidFill>
                  <a:srgbClr val="FF0000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полностью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,</a:t>
            </a:r>
            <a:r>
              <a:rPr sz="2800" b="1" spc="1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а</a:t>
            </a:r>
            <a:r>
              <a:rPr sz="2800" b="1" spc="-1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не </a:t>
            </a:r>
            <a:r>
              <a:rPr sz="2800" b="1" spc="-83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отдельная</a:t>
            </a:r>
            <a:r>
              <a:rPr sz="2800" b="1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ее</a:t>
            </a:r>
            <a:r>
              <a:rPr sz="2800" b="1" spc="1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часть.</a:t>
            </a:r>
            <a:endParaRPr sz="2800" dirty="0">
              <a:latin typeface="Cambria" pitchFamily="18" charset="0"/>
              <a:ea typeface="Cambria" pitchFamily="18" charset="0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750" dirty="0">
              <a:latin typeface="Cambria" pitchFamily="18" charset="0"/>
              <a:ea typeface="Cambria" pitchFamily="18" charset="0"/>
              <a:cs typeface="Trebuchet MS"/>
            </a:endParaRPr>
          </a:p>
          <a:p>
            <a:pPr marL="12700">
              <a:lnSpc>
                <a:spcPts val="3025"/>
              </a:lnSpc>
            </a:pPr>
            <a:r>
              <a:rPr sz="2050" spc="-235" dirty="0">
                <a:solidFill>
                  <a:srgbClr val="B03E9A"/>
                </a:solidFill>
                <a:latin typeface="Cambria" pitchFamily="18" charset="0"/>
                <a:ea typeface="Cambria" pitchFamily="18" charset="0"/>
                <a:cs typeface="Cambria"/>
              </a:rPr>
              <a:t>⦿</a:t>
            </a:r>
            <a:r>
              <a:rPr sz="2050" spc="-125" dirty="0">
                <a:solidFill>
                  <a:srgbClr val="B03E9A"/>
                </a:solidFill>
                <a:latin typeface="Cambria" pitchFamily="18" charset="0"/>
                <a:ea typeface="Cambria" pitchFamily="18" charset="0"/>
                <a:cs typeface="Cambria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Черно</a:t>
            </a:r>
            <a:r>
              <a:rPr sz="2800" b="1" dirty="0">
                <a:latin typeface="Cambria" pitchFamily="18" charset="0"/>
                <a:ea typeface="Cambria" pitchFamily="18" charset="0"/>
                <a:cs typeface="Trebuchet MS"/>
              </a:rPr>
              <a:t>в</a:t>
            </a:r>
            <a:r>
              <a:rPr sz="2800" b="1" spc="-10" dirty="0">
                <a:latin typeface="Cambria" pitchFamily="18" charset="0"/>
                <a:ea typeface="Cambria" pitchFamily="18" charset="0"/>
                <a:cs typeface="Trebuchet MS"/>
              </a:rPr>
              <a:t>ики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,</a:t>
            </a:r>
            <a:r>
              <a:rPr sz="2800" b="1" spc="3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10" dirty="0">
                <a:latin typeface="Cambria" pitchFamily="18" charset="0"/>
                <a:ea typeface="Cambria" pitchFamily="18" charset="0"/>
                <a:cs typeface="Trebuchet MS"/>
              </a:rPr>
              <a:t>испо</a:t>
            </a:r>
            <a:r>
              <a:rPr sz="2800" b="1" spc="5" dirty="0">
                <a:latin typeface="Cambria" pitchFamily="18" charset="0"/>
                <a:ea typeface="Cambria" pitchFamily="18" charset="0"/>
                <a:cs typeface="Trebuchet MS"/>
              </a:rPr>
              <a:t>л</a:t>
            </a:r>
            <a:r>
              <a:rPr sz="2800" b="1" spc="-10" dirty="0">
                <a:latin typeface="Cambria" pitchFamily="18" charset="0"/>
                <a:ea typeface="Cambria" pitchFamily="18" charset="0"/>
                <a:cs typeface="Trebuchet MS"/>
              </a:rPr>
              <a:t>ьз</a:t>
            </a:r>
            <a:r>
              <a:rPr sz="2800" b="1" dirty="0">
                <a:latin typeface="Cambria" pitchFamily="18" charset="0"/>
                <a:ea typeface="Cambria" pitchFamily="18" charset="0"/>
                <a:cs typeface="Trebuchet MS"/>
              </a:rPr>
              <a:t>о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ванные</a:t>
            </a:r>
            <a:r>
              <a:rPr sz="2800" b="1" spc="4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на</a:t>
            </a:r>
            <a:endParaRPr sz="2800" dirty="0">
              <a:latin typeface="Cambria" pitchFamily="18" charset="0"/>
              <a:ea typeface="Cambria" pitchFamily="18" charset="0"/>
              <a:cs typeface="Trebuchet MS"/>
            </a:endParaRPr>
          </a:p>
          <a:p>
            <a:pPr marL="285115" marR="721360">
              <a:lnSpc>
                <a:spcPts val="2690"/>
              </a:lnSpc>
              <a:spcBef>
                <a:spcPts val="310"/>
              </a:spcBef>
            </a:pP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экзамене,</a:t>
            </a:r>
            <a:r>
              <a:rPr sz="2800" b="1" spc="1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в качестве</a:t>
            </a:r>
            <a:r>
              <a:rPr sz="2800" b="1" spc="3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10" dirty="0">
                <a:latin typeface="Cambria" pitchFamily="18" charset="0"/>
                <a:ea typeface="Cambria" pitchFamily="18" charset="0"/>
                <a:cs typeface="Trebuchet MS"/>
              </a:rPr>
              <a:t>материалов </a:t>
            </a:r>
            <a:r>
              <a:rPr sz="2800" b="1" spc="-83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spc="-5" dirty="0">
                <a:latin typeface="Cambria" pitchFamily="18" charset="0"/>
                <a:ea typeface="Cambria" pitchFamily="18" charset="0"/>
                <a:cs typeface="Trebuchet MS"/>
              </a:rPr>
              <a:t>апелляции</a:t>
            </a:r>
            <a:r>
              <a:rPr sz="2800" b="1" spc="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u="heavy" spc="-5" dirty="0">
                <a:solidFill>
                  <a:srgbClr val="FF0000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не</a:t>
            </a:r>
            <a:r>
              <a:rPr sz="2800" b="1" u="heavy" spc="5" dirty="0">
                <a:solidFill>
                  <a:srgbClr val="FF0000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800" b="1" u="heavy" spc="-10" dirty="0" err="1">
                <a:solidFill>
                  <a:srgbClr val="FF0000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рассматриваются</a:t>
            </a:r>
            <a:r>
              <a:rPr sz="2800" b="1" spc="-10" dirty="0" smtClean="0">
                <a:solidFill>
                  <a:srgbClr val="AC66BA"/>
                </a:solidFill>
                <a:latin typeface="Cambria" pitchFamily="18" charset="0"/>
                <a:ea typeface="Cambria" pitchFamily="18" charset="0"/>
                <a:cs typeface="Trebuchet MS"/>
              </a:rPr>
              <a:t>.</a:t>
            </a:r>
            <a:endParaRPr lang="ru-RU" sz="2800" b="1" spc="-10" dirty="0" smtClean="0">
              <a:solidFill>
                <a:srgbClr val="AC66BA"/>
              </a:solidFill>
              <a:latin typeface="Cambria" pitchFamily="18" charset="0"/>
              <a:ea typeface="Cambria" pitchFamily="18" charset="0"/>
              <a:cs typeface="Trebuchet MS"/>
            </a:endParaRPr>
          </a:p>
          <a:p>
            <a:pPr marL="285115" marR="721360">
              <a:lnSpc>
                <a:spcPts val="2690"/>
              </a:lnSpc>
              <a:spcBef>
                <a:spcPts val="310"/>
              </a:spcBef>
            </a:pPr>
            <a:endParaRPr sz="2800" dirty="0">
              <a:latin typeface="Cambria" pitchFamily="18" charset="0"/>
              <a:ea typeface="Cambria" pitchFamily="18" charset="0"/>
              <a:cs typeface="Trebuchet M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600" y="533400"/>
            <a:ext cx="7493000" cy="586057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3600" b="1" spc="-5" dirty="0" smtClean="0">
                <a:solidFill>
                  <a:srgbClr val="C00000"/>
                </a:solidFill>
                <a:latin typeface="Cambria" pitchFamily="18" charset="0"/>
                <a:ea typeface="Cambria" pitchFamily="18" charset="0"/>
                <a:cs typeface="Trebuchet MS"/>
              </a:rPr>
              <a:t>   </a:t>
            </a:r>
            <a:r>
              <a:rPr sz="3600" b="1" spc="-5" dirty="0" err="1" smtClean="0">
                <a:solidFill>
                  <a:srgbClr val="C00000"/>
                </a:solidFill>
                <a:latin typeface="Cambria" pitchFamily="18" charset="0"/>
                <a:ea typeface="Cambria" pitchFamily="18" charset="0"/>
                <a:cs typeface="Trebuchet MS"/>
              </a:rPr>
              <a:t>Удовлетворительные</a:t>
            </a:r>
            <a:r>
              <a:rPr sz="3600" b="1" spc="-5" dirty="0" smtClean="0">
                <a:solidFill>
                  <a:srgbClr val="C00000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600" b="1" spc="-5" dirty="0">
                <a:solidFill>
                  <a:srgbClr val="C00000"/>
                </a:solidFill>
                <a:latin typeface="Cambria" pitchFamily="18" charset="0"/>
                <a:ea typeface="Cambria" pitchFamily="18" charset="0"/>
                <a:cs typeface="Trebuchet MS"/>
              </a:rPr>
              <a:t>результаты </a:t>
            </a:r>
            <a:r>
              <a:rPr sz="3600" b="1" spc="-1070" dirty="0">
                <a:solidFill>
                  <a:srgbClr val="C00000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600" b="1" spc="-5" dirty="0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государственной итоговой </a:t>
            </a:r>
            <a:r>
              <a:rPr sz="3600" b="1" dirty="0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600" b="1" spc="-10" dirty="0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аттестации</a:t>
            </a:r>
            <a:endParaRPr sz="3600" b="1" dirty="0">
              <a:latin typeface="Cambria" pitchFamily="18" charset="0"/>
              <a:ea typeface="Cambria" pitchFamily="18" charset="0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3600" b="1" dirty="0">
                <a:solidFill>
                  <a:srgbClr val="C00000"/>
                </a:solidFill>
                <a:latin typeface="Cambria" pitchFamily="18" charset="0"/>
                <a:ea typeface="Cambria" pitchFamily="18" charset="0"/>
                <a:cs typeface="Trebuchet MS"/>
              </a:rPr>
              <a:t>по</a:t>
            </a:r>
            <a:r>
              <a:rPr sz="3600" b="1" spc="-30" dirty="0">
                <a:solidFill>
                  <a:srgbClr val="C00000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600" b="1" spc="-5" dirty="0">
                <a:solidFill>
                  <a:srgbClr val="C00000"/>
                </a:solidFill>
                <a:latin typeface="Cambria" pitchFamily="18" charset="0"/>
                <a:ea typeface="Cambria" pitchFamily="18" charset="0"/>
                <a:cs typeface="Trebuchet MS"/>
              </a:rPr>
              <a:t>ВСЕМ</a:t>
            </a:r>
            <a:r>
              <a:rPr sz="3600" b="1" spc="-25" dirty="0">
                <a:solidFill>
                  <a:srgbClr val="C00000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600" b="1" dirty="0">
                <a:solidFill>
                  <a:srgbClr val="C00000"/>
                </a:solidFill>
                <a:latin typeface="Cambria" pitchFamily="18" charset="0"/>
                <a:ea typeface="Cambria" pitchFamily="18" charset="0"/>
                <a:cs typeface="Trebuchet MS"/>
              </a:rPr>
              <a:t>ЧЕТЫРЕМ</a:t>
            </a:r>
            <a:r>
              <a:rPr sz="3600" b="1" spc="-30" dirty="0">
                <a:solidFill>
                  <a:srgbClr val="C00000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600" b="1" spc="-5" dirty="0">
                <a:solidFill>
                  <a:srgbClr val="C00000"/>
                </a:solidFill>
                <a:latin typeface="Cambria" pitchFamily="18" charset="0"/>
                <a:ea typeface="Cambria" pitchFamily="18" charset="0"/>
                <a:cs typeface="Trebuchet MS"/>
              </a:rPr>
              <a:t>ПРЕДМЕТАМ</a:t>
            </a:r>
            <a:endParaRPr sz="3600" b="1" dirty="0">
              <a:latin typeface="Cambria" pitchFamily="18" charset="0"/>
              <a:ea typeface="Cambria" pitchFamily="18" charset="0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3600" b="1" spc="-5" dirty="0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являются</a:t>
            </a:r>
            <a:r>
              <a:rPr sz="3600" b="1" spc="-40" dirty="0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600" b="1" dirty="0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основанием</a:t>
            </a:r>
            <a:r>
              <a:rPr sz="3600" b="1" spc="-20" dirty="0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600" b="1" dirty="0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для</a:t>
            </a:r>
            <a:endParaRPr sz="3600" b="1" dirty="0">
              <a:latin typeface="Cambria" pitchFamily="18" charset="0"/>
              <a:ea typeface="Cambria" pitchFamily="18" charset="0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3600" b="1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выдачи</a:t>
            </a:r>
            <a:r>
              <a:rPr sz="3600" b="1" spc="-30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600" b="1" spc="-5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аттестата</a:t>
            </a:r>
            <a:r>
              <a:rPr sz="3600" b="1" spc="-25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600" b="1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об</a:t>
            </a:r>
            <a:r>
              <a:rPr sz="3600" b="1" spc="-20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600" b="1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основном</a:t>
            </a:r>
            <a:endParaRPr sz="3600" b="1" dirty="0">
              <a:latin typeface="Cambria" pitchFamily="18" charset="0"/>
              <a:ea typeface="Cambria" pitchFamily="18" charset="0"/>
              <a:cs typeface="Trebuchet MS"/>
            </a:endParaRPr>
          </a:p>
          <a:p>
            <a:pPr marL="12700" marR="171450">
              <a:lnSpc>
                <a:spcPct val="100000"/>
              </a:lnSpc>
              <a:spcBef>
                <a:spcPts val="600"/>
              </a:spcBef>
            </a:pPr>
            <a:r>
              <a:rPr sz="3600" b="1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общем </a:t>
            </a:r>
            <a:r>
              <a:rPr sz="3600" b="1" spc="-5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образовании </a:t>
            </a:r>
            <a:r>
              <a:rPr sz="3600" b="1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и </a:t>
            </a:r>
            <a:r>
              <a:rPr sz="3600" b="1" spc="-5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влияют </a:t>
            </a:r>
            <a:r>
              <a:rPr sz="3600" b="1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на </a:t>
            </a:r>
            <a:r>
              <a:rPr sz="3600" b="1" spc="-1070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600" b="1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отметки,</a:t>
            </a:r>
            <a:r>
              <a:rPr sz="3600" b="1" spc="-15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600" b="1" spc="-5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идущие</a:t>
            </a:r>
            <a:r>
              <a:rPr sz="3600" b="1" spc="-10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600" b="1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в</a:t>
            </a:r>
            <a:r>
              <a:rPr sz="3600" b="1" spc="-15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600" b="1" spc="-5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аттестат</a:t>
            </a:r>
            <a:r>
              <a:rPr sz="3600" b="1" spc="-20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600" b="1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по</a:t>
            </a:r>
            <a:endParaRPr sz="3600" b="1" dirty="0">
              <a:latin typeface="Cambria" pitchFamily="18" charset="0"/>
              <a:ea typeface="Cambria" pitchFamily="18" charset="0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3600" b="1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этим</a:t>
            </a:r>
            <a:r>
              <a:rPr sz="3600" b="1" spc="-40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600" b="1" spc="-5" dirty="0" err="1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предметам</a:t>
            </a:r>
            <a:r>
              <a:rPr sz="3600" b="1" spc="-5" dirty="0" smtClean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.</a:t>
            </a:r>
            <a:endParaRPr lang="ru-RU" sz="3600" b="1" spc="-5" dirty="0" smtClean="0">
              <a:solidFill>
                <a:srgbClr val="6F2F9F"/>
              </a:solidFill>
              <a:latin typeface="Cambria" pitchFamily="18" charset="0"/>
              <a:ea typeface="Cambria" pitchFamily="18" charset="0"/>
              <a:cs typeface="Trebuchet MS"/>
            </a:endParaRPr>
          </a:p>
          <a:p>
            <a:pPr marL="12700">
              <a:lnSpc>
                <a:spcPct val="100000"/>
              </a:lnSpc>
            </a:pPr>
            <a:endParaRPr sz="3600" b="1" dirty="0">
              <a:latin typeface="Cambria" pitchFamily="18" charset="0"/>
              <a:ea typeface="Cambria" pitchFamily="18" charset="0"/>
              <a:cs typeface="Trebuchet M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063" y="762000"/>
            <a:ext cx="8077200" cy="55033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lIns="0" tIns="12065" rIns="0" bIns="0" rtlCol="0">
            <a:spAutoFit/>
          </a:bodyPr>
          <a:lstStyle/>
          <a:p>
            <a:pPr marL="12700" marR="581660" algn="ctr">
              <a:lnSpc>
                <a:spcPct val="100000"/>
              </a:lnSpc>
              <a:spcBef>
                <a:spcPts val="95"/>
              </a:spcBef>
            </a:pPr>
            <a:r>
              <a:rPr lang="ru-RU" sz="2500" b="1" spc="-5" dirty="0" smtClean="0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     </a:t>
            </a:r>
            <a:r>
              <a:rPr sz="2500" b="1" spc="-5" dirty="0" smtClean="0">
                <a:latin typeface="Cambria" pitchFamily="18" charset="0"/>
                <a:ea typeface="Cambria" pitchFamily="18" charset="0"/>
                <a:cs typeface="Trebuchet MS"/>
              </a:rPr>
              <a:t>В</a:t>
            </a:r>
            <a:r>
              <a:rPr sz="2500" b="1" spc="-25" dirty="0" smtClean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500" b="1" spc="-10" dirty="0">
                <a:latin typeface="Cambria" pitchFamily="18" charset="0"/>
                <a:ea typeface="Cambria" pitchFamily="18" charset="0"/>
                <a:cs typeface="Trebuchet MS"/>
              </a:rPr>
              <a:t>аттестат</a:t>
            </a:r>
            <a:r>
              <a:rPr sz="2500" b="1" spc="1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500" b="1" spc="-5" dirty="0">
                <a:latin typeface="Cambria" pitchFamily="18" charset="0"/>
                <a:ea typeface="Cambria" pitchFamily="18" charset="0"/>
                <a:cs typeface="Trebuchet MS"/>
              </a:rPr>
              <a:t>выпускнику,</a:t>
            </a:r>
            <a:r>
              <a:rPr sz="2500" b="1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500" b="1" spc="-5" dirty="0">
                <a:latin typeface="Cambria" pitchFamily="18" charset="0"/>
                <a:ea typeface="Cambria" pitchFamily="18" charset="0"/>
                <a:cs typeface="Trebuchet MS"/>
              </a:rPr>
              <a:t>получившему </a:t>
            </a:r>
            <a:r>
              <a:rPr sz="2500" b="1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500" b="1" spc="-5" dirty="0">
                <a:latin typeface="Cambria" pitchFamily="18" charset="0"/>
                <a:ea typeface="Cambria" pitchFamily="18" charset="0"/>
                <a:cs typeface="Trebuchet MS"/>
              </a:rPr>
              <a:t>удовлетворительные</a:t>
            </a:r>
            <a:r>
              <a:rPr sz="2500" b="1" spc="2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500" b="1" spc="-5" dirty="0">
                <a:latin typeface="Cambria" pitchFamily="18" charset="0"/>
                <a:ea typeface="Cambria" pitchFamily="18" charset="0"/>
                <a:cs typeface="Trebuchet MS"/>
              </a:rPr>
              <a:t>результаты на</a:t>
            </a:r>
            <a:r>
              <a:rPr sz="2500" b="1" spc="-1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500" b="1" spc="-5" dirty="0">
                <a:latin typeface="Cambria" pitchFamily="18" charset="0"/>
                <a:ea typeface="Cambria" pitchFamily="18" charset="0"/>
                <a:cs typeface="Trebuchet MS"/>
              </a:rPr>
              <a:t>ГИА </a:t>
            </a:r>
            <a:r>
              <a:rPr sz="2500" b="1" spc="-74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500" b="1" spc="-5" dirty="0">
                <a:latin typeface="Cambria" pitchFamily="18" charset="0"/>
                <a:ea typeface="Cambria" pitchFamily="18" charset="0"/>
                <a:cs typeface="Trebuchet MS"/>
              </a:rPr>
              <a:t>по</a:t>
            </a:r>
            <a:r>
              <a:rPr sz="2500" b="1" spc="-1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500" b="1" spc="-5" dirty="0">
                <a:latin typeface="Cambria" pitchFamily="18" charset="0"/>
                <a:ea typeface="Cambria" pitchFamily="18" charset="0"/>
                <a:cs typeface="Trebuchet MS"/>
              </a:rPr>
              <a:t>четырем</a:t>
            </a:r>
            <a:r>
              <a:rPr sz="2500" b="1" spc="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500" b="1" spc="-5" dirty="0">
                <a:latin typeface="Cambria" pitchFamily="18" charset="0"/>
                <a:ea typeface="Cambria" pitchFamily="18" charset="0"/>
                <a:cs typeface="Trebuchet MS"/>
              </a:rPr>
              <a:t>выбранным</a:t>
            </a:r>
            <a:r>
              <a:rPr sz="2500" b="1" spc="3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500" b="1" spc="-5" dirty="0">
                <a:latin typeface="Cambria" pitchFamily="18" charset="0"/>
                <a:ea typeface="Cambria" pitchFamily="18" charset="0"/>
                <a:cs typeface="Trebuchet MS"/>
              </a:rPr>
              <a:t>предметам,</a:t>
            </a:r>
            <a:endParaRPr sz="2500" b="1" dirty="0">
              <a:latin typeface="Cambria" pitchFamily="18" charset="0"/>
              <a:ea typeface="Cambria" pitchFamily="18" charset="0"/>
              <a:cs typeface="Trebuchet MS"/>
            </a:endParaRPr>
          </a:p>
          <a:p>
            <a:pPr marL="12700" marR="303530" algn="ctr">
              <a:lnSpc>
                <a:spcPct val="80000"/>
              </a:lnSpc>
            </a:pPr>
            <a:r>
              <a:rPr sz="2500" b="1" spc="-10" dirty="0">
                <a:latin typeface="Cambria" pitchFamily="18" charset="0"/>
                <a:ea typeface="Cambria" pitchFamily="18" charset="0"/>
                <a:cs typeface="Trebuchet MS"/>
              </a:rPr>
              <a:t>выставляются</a:t>
            </a:r>
            <a:r>
              <a:rPr sz="2500" b="1" spc="4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500" b="1" spc="-10" dirty="0">
                <a:latin typeface="Cambria" pitchFamily="18" charset="0"/>
                <a:ea typeface="Cambria" pitchFamily="18" charset="0"/>
                <a:cs typeface="Trebuchet MS"/>
              </a:rPr>
              <a:t>итоговые</a:t>
            </a:r>
            <a:r>
              <a:rPr sz="2500" b="1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500" b="1" spc="-5" dirty="0">
                <a:latin typeface="Cambria" pitchFamily="18" charset="0"/>
                <a:ea typeface="Cambria" pitchFamily="18" charset="0"/>
                <a:cs typeface="Trebuchet MS"/>
              </a:rPr>
              <a:t>отметки, которые </a:t>
            </a:r>
            <a:r>
              <a:rPr sz="2500" b="1" spc="-735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500" b="1" spc="-5" dirty="0">
                <a:latin typeface="Cambria" pitchFamily="18" charset="0"/>
                <a:ea typeface="Cambria" pitchFamily="18" charset="0"/>
                <a:cs typeface="Trebuchet MS"/>
              </a:rPr>
              <a:t>определяются</a:t>
            </a:r>
            <a:r>
              <a:rPr sz="2500" b="1" spc="3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2500" b="1" spc="-5" dirty="0">
                <a:latin typeface="Cambria" pitchFamily="18" charset="0"/>
                <a:ea typeface="Cambria" pitchFamily="18" charset="0"/>
                <a:cs typeface="Trebuchet MS"/>
              </a:rPr>
              <a:t>так:</a:t>
            </a:r>
            <a:endParaRPr sz="2500" b="1" dirty="0">
              <a:latin typeface="Cambria" pitchFamily="18" charset="0"/>
              <a:ea typeface="Cambria" pitchFamily="18" charset="0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sz="2650" b="1" dirty="0">
              <a:latin typeface="Cambria" pitchFamily="18" charset="0"/>
              <a:ea typeface="Cambria" pitchFamily="18" charset="0"/>
              <a:cs typeface="Trebuchet MS"/>
            </a:endParaRPr>
          </a:p>
          <a:p>
            <a:pPr marL="285750" marR="708660" indent="-285750">
              <a:lnSpc>
                <a:spcPts val="3670"/>
              </a:lnSpc>
              <a:buClr>
                <a:srgbClr val="B03E9A"/>
              </a:buClr>
              <a:buSzPct val="73437"/>
              <a:buFont typeface="Wingdings"/>
              <a:buChar char=""/>
              <a:tabLst>
                <a:tab pos="285750" algn="l"/>
              </a:tabLst>
            </a:pPr>
            <a:r>
              <a:rPr sz="3200" b="1" u="heavy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Годовая отметка </a:t>
            </a:r>
            <a:r>
              <a:rPr sz="3200" b="1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- </a:t>
            </a:r>
            <a:r>
              <a:rPr sz="3200" b="1" spc="-5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среднее </a:t>
            </a:r>
            <a:r>
              <a:rPr sz="3200" b="1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200" b="1" spc="-5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арифметическое четвертных</a:t>
            </a:r>
            <a:endParaRPr sz="3200" dirty="0">
              <a:latin typeface="Cambria" pitchFamily="18" charset="0"/>
              <a:ea typeface="Cambria" pitchFamily="18" charset="0"/>
              <a:cs typeface="Trebuchet MS"/>
            </a:endParaRPr>
          </a:p>
          <a:p>
            <a:pPr marL="379730">
              <a:lnSpc>
                <a:spcPts val="3579"/>
              </a:lnSpc>
            </a:pPr>
            <a:r>
              <a:rPr sz="3200" b="1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отметок</a:t>
            </a:r>
            <a:r>
              <a:rPr sz="3200" b="1" spc="-10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200" b="1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по</a:t>
            </a:r>
            <a:r>
              <a:rPr sz="3200" b="1" spc="10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200" b="1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предмету за 9</a:t>
            </a:r>
            <a:r>
              <a:rPr sz="3200" b="1" spc="-10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200" b="1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класс;</a:t>
            </a:r>
            <a:endParaRPr sz="3200" dirty="0">
              <a:latin typeface="Cambria" pitchFamily="18" charset="0"/>
              <a:ea typeface="Cambria" pitchFamily="18" charset="0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150" dirty="0">
              <a:latin typeface="Cambria" pitchFamily="18" charset="0"/>
              <a:ea typeface="Cambria" pitchFamily="18" charset="0"/>
              <a:cs typeface="Trebuchet MS"/>
            </a:endParaRPr>
          </a:p>
          <a:p>
            <a:pPr marL="285750" marR="1054100" indent="-285750" algn="just">
              <a:lnSpc>
                <a:spcPct val="95700"/>
              </a:lnSpc>
              <a:buClr>
                <a:srgbClr val="B03E9A"/>
              </a:buClr>
              <a:buSzPct val="73437"/>
              <a:buFont typeface="Wingdings"/>
              <a:buChar char=""/>
              <a:tabLst>
                <a:tab pos="285750" algn="l"/>
              </a:tabLst>
            </a:pPr>
            <a:r>
              <a:rPr sz="3200"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Итоговая </a:t>
            </a:r>
            <a:r>
              <a:rPr sz="3200" b="1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 pitchFamily="18" charset="0"/>
                <a:ea typeface="Cambria" pitchFamily="18" charset="0"/>
                <a:cs typeface="Trebuchet MS"/>
              </a:rPr>
              <a:t>отметка </a:t>
            </a:r>
            <a:r>
              <a:rPr sz="3200" b="1" dirty="0">
                <a:solidFill>
                  <a:srgbClr val="C00000"/>
                </a:solidFill>
                <a:latin typeface="Cambria" pitchFamily="18" charset="0"/>
                <a:ea typeface="Cambria" pitchFamily="18" charset="0"/>
                <a:cs typeface="Trebuchet MS"/>
              </a:rPr>
              <a:t>- </a:t>
            </a:r>
            <a:r>
              <a:rPr sz="3200" b="1" spc="-5" dirty="0">
                <a:solidFill>
                  <a:srgbClr val="C00000"/>
                </a:solidFill>
                <a:latin typeface="Cambria" pitchFamily="18" charset="0"/>
                <a:ea typeface="Cambria" pitchFamily="18" charset="0"/>
                <a:cs typeface="Trebuchet MS"/>
              </a:rPr>
              <a:t>среднее </a:t>
            </a:r>
            <a:r>
              <a:rPr sz="3200" b="1" spc="-950" dirty="0">
                <a:solidFill>
                  <a:srgbClr val="C00000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200" b="1" spc="-5" dirty="0">
                <a:solidFill>
                  <a:srgbClr val="C00000"/>
                </a:solidFill>
                <a:latin typeface="Cambria" pitchFamily="18" charset="0"/>
                <a:ea typeface="Cambria" pitchFamily="18" charset="0"/>
                <a:cs typeface="Trebuchet MS"/>
              </a:rPr>
              <a:t>арифметическое </a:t>
            </a:r>
            <a:r>
              <a:rPr sz="3200" b="1" dirty="0">
                <a:solidFill>
                  <a:srgbClr val="C00000"/>
                </a:solidFill>
                <a:latin typeface="Cambria" pitchFamily="18" charset="0"/>
                <a:ea typeface="Cambria" pitchFamily="18" charset="0"/>
                <a:cs typeface="Trebuchet MS"/>
              </a:rPr>
              <a:t>годовой и </a:t>
            </a:r>
            <a:r>
              <a:rPr sz="3200" b="1" spc="-950" dirty="0">
                <a:solidFill>
                  <a:srgbClr val="C00000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200" b="1" spc="-5" dirty="0">
                <a:solidFill>
                  <a:srgbClr val="C00000"/>
                </a:solidFill>
                <a:latin typeface="Cambria" pitchFamily="18" charset="0"/>
                <a:ea typeface="Cambria" pitchFamily="18" charset="0"/>
                <a:cs typeface="Trebuchet MS"/>
              </a:rPr>
              <a:t>экзаменационной</a:t>
            </a:r>
            <a:r>
              <a:rPr sz="3200" b="1" spc="-10" dirty="0">
                <a:solidFill>
                  <a:srgbClr val="C00000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3200" b="1" dirty="0" err="1">
                <a:solidFill>
                  <a:srgbClr val="C00000"/>
                </a:solidFill>
                <a:latin typeface="Cambria" pitchFamily="18" charset="0"/>
                <a:ea typeface="Cambria" pitchFamily="18" charset="0"/>
                <a:cs typeface="Trebuchet MS"/>
              </a:rPr>
              <a:t>отметки</a:t>
            </a:r>
            <a:r>
              <a:rPr sz="3200" b="1" dirty="0" smtClean="0">
                <a:solidFill>
                  <a:srgbClr val="C00000"/>
                </a:solidFill>
                <a:latin typeface="Cambria" pitchFamily="18" charset="0"/>
                <a:ea typeface="Cambria" pitchFamily="18" charset="0"/>
                <a:cs typeface="Trebuchet MS"/>
              </a:rPr>
              <a:t>.</a:t>
            </a:r>
            <a:endParaRPr sz="3200" dirty="0">
              <a:latin typeface="Cambria" pitchFamily="18" charset="0"/>
              <a:ea typeface="Cambria" pitchFamily="18" charset="0"/>
              <a:cs typeface="Trebuchet MS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400" y="481330"/>
            <a:ext cx="7772400" cy="45381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0" tIns="118110" rIns="0" bIns="0" rtlCol="0">
            <a:spAutoFit/>
          </a:bodyPr>
          <a:lstStyle/>
          <a:p>
            <a:pPr marL="12700" marR="5080" algn="ctr">
              <a:lnSpc>
                <a:spcPct val="85300"/>
              </a:lnSpc>
              <a:spcBef>
                <a:spcPts val="930"/>
              </a:spcBef>
            </a:pPr>
            <a:r>
              <a:rPr sz="4700" b="1" dirty="0" smtClean="0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В</a:t>
            </a:r>
            <a:r>
              <a:rPr sz="4700" b="1" spc="-35" dirty="0" smtClean="0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4700" b="1" spc="-5" dirty="0" err="1" smtClean="0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аттестат</a:t>
            </a:r>
            <a:r>
              <a:rPr lang="ru-RU" sz="4700" b="1" spc="-5" dirty="0" smtClean="0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4700" b="1" dirty="0" err="1" smtClean="0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выпускнику</a:t>
            </a:r>
            <a:r>
              <a:rPr sz="4700" b="1" dirty="0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, </a:t>
            </a:r>
            <a:r>
              <a:rPr sz="4700" b="1" spc="-1400" dirty="0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4700" b="1" dirty="0" err="1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получившему</a:t>
            </a:r>
            <a:r>
              <a:rPr sz="4700" b="1" dirty="0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4700" b="1" spc="5" dirty="0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4700" b="1" spc="-5" dirty="0" err="1" smtClean="0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удовлетворительные</a:t>
            </a:r>
            <a:endParaRPr lang="ru-RU" sz="4700" dirty="0">
              <a:latin typeface="Cambria" pitchFamily="18" charset="0"/>
              <a:ea typeface="Cambria" pitchFamily="18" charset="0"/>
              <a:cs typeface="Trebuchet MS"/>
            </a:endParaRPr>
          </a:p>
          <a:p>
            <a:pPr marL="12700" marR="5080" algn="ctr">
              <a:lnSpc>
                <a:spcPct val="85300"/>
              </a:lnSpc>
              <a:spcBef>
                <a:spcPts val="930"/>
              </a:spcBef>
            </a:pPr>
            <a:r>
              <a:rPr sz="4700" b="1" dirty="0" err="1" smtClean="0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результаты</a:t>
            </a:r>
            <a:r>
              <a:rPr sz="4700" b="1" spc="-55" dirty="0" smtClean="0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4700" b="1" dirty="0" err="1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на</a:t>
            </a:r>
            <a:r>
              <a:rPr sz="4700" b="1" spc="-20" dirty="0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4700" b="1" dirty="0" err="1" smtClean="0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ГИА,по</a:t>
            </a:r>
            <a:r>
              <a:rPr sz="4700" b="1" spc="-65" dirty="0" smtClean="0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4700" b="1" spc="-5" dirty="0" err="1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оставшимся</a:t>
            </a:r>
            <a:r>
              <a:rPr sz="4700" b="1" spc="-5" dirty="0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4700" b="1" spc="-1400" dirty="0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4700" b="1" dirty="0" err="1" smtClean="0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предметам</a:t>
            </a:r>
            <a:r>
              <a:rPr lang="ru-RU" sz="4700" dirty="0"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4700" b="1" dirty="0" err="1" smtClean="0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выставляются</a:t>
            </a:r>
            <a:r>
              <a:rPr sz="4700" b="1" spc="-85" dirty="0" smtClean="0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4700" b="1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годовые </a:t>
            </a:r>
            <a:r>
              <a:rPr sz="4700" b="1" spc="-1405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 </a:t>
            </a:r>
            <a:r>
              <a:rPr sz="4700" b="1" dirty="0">
                <a:solidFill>
                  <a:srgbClr val="6F2F9F"/>
                </a:solidFill>
                <a:latin typeface="Cambria" pitchFamily="18" charset="0"/>
                <a:ea typeface="Cambria" pitchFamily="18" charset="0"/>
                <a:cs typeface="Trebuchet MS"/>
              </a:rPr>
              <a:t>отметки</a:t>
            </a:r>
            <a:r>
              <a:rPr sz="4700" b="1" dirty="0">
                <a:solidFill>
                  <a:srgbClr val="001F5F"/>
                </a:solidFill>
                <a:latin typeface="Cambria" pitchFamily="18" charset="0"/>
                <a:ea typeface="Cambria" pitchFamily="18" charset="0"/>
                <a:cs typeface="Trebuchet MS"/>
              </a:rPr>
              <a:t>.</a:t>
            </a:r>
            <a:endParaRPr sz="4700" dirty="0">
              <a:latin typeface="Cambria" pitchFamily="18" charset="0"/>
              <a:ea typeface="Cambria" pitchFamily="18" charset="0"/>
              <a:cs typeface="Trebuchet MS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dirty="0" smtClean="0">
                <a:solidFill>
                  <a:srgbClr val="002060"/>
                </a:solidFill>
              </a:rPr>
              <a:t>Сайты и порталы ГИА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tx1">
              <a:lumMod val="65000"/>
            </a:schemeClr>
          </a:solidFill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rgbClr val="FFFF00"/>
                </a:solidFill>
              </a:rPr>
              <a:t>http://mon.gov.ru/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ru-RU" sz="2000" b="1" dirty="0" smtClean="0"/>
              <a:t>Министерство образования и науки Российской Федерации </a:t>
            </a:r>
          </a:p>
          <a:p>
            <a:pPr>
              <a:defRPr/>
            </a:pPr>
            <a:r>
              <a:rPr lang="ru-RU" sz="2000" b="1" dirty="0" smtClean="0">
                <a:solidFill>
                  <a:srgbClr val="FFFF00"/>
                </a:solidFill>
              </a:rPr>
              <a:t>http://obrnadzor.gov.ru/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ru-RU" sz="2000" b="1" dirty="0" smtClean="0"/>
              <a:t>Федеральная служба по надзору в сфере образования и науки</a:t>
            </a:r>
          </a:p>
          <a:p>
            <a:pPr>
              <a:defRPr/>
            </a:pPr>
            <a:r>
              <a:rPr lang="ru-RU" sz="2000" b="1" dirty="0" smtClean="0">
                <a:solidFill>
                  <a:srgbClr val="FFFF00"/>
                </a:solidFill>
              </a:rPr>
              <a:t>http://www.rustest.ru/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ru-RU" sz="2000" b="1" dirty="0" smtClean="0"/>
              <a:t>ФГУ "Федеральный центр тестирования" (ФЦТ) </a:t>
            </a:r>
          </a:p>
          <a:p>
            <a:pPr>
              <a:defRPr/>
            </a:pPr>
            <a:r>
              <a:rPr lang="ru-RU" sz="2000" b="1" dirty="0" smtClean="0">
                <a:solidFill>
                  <a:srgbClr val="FFFF00"/>
                </a:solidFill>
              </a:rPr>
              <a:t>http://fipi.ru/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ru-RU" sz="2000" b="1" dirty="0" smtClean="0"/>
              <a:t>Федеральный институт педагогических измерений (ФИПИ) </a:t>
            </a:r>
          </a:p>
          <a:p>
            <a:pPr>
              <a:defRPr/>
            </a:pPr>
            <a:r>
              <a:rPr lang="ru-RU" sz="2000" b="1" dirty="0" smtClean="0">
                <a:solidFill>
                  <a:srgbClr val="FFFF00"/>
                </a:solidFill>
              </a:rPr>
              <a:t>http://www.edu.ru/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ru-RU" sz="2000" b="1" dirty="0" smtClean="0"/>
              <a:t>Федеральный портал "Российское образование" </a:t>
            </a:r>
          </a:p>
          <a:p>
            <a:pPr>
              <a:defRPr/>
            </a:pPr>
            <a:r>
              <a:rPr lang="ru-RU" sz="2000" b="1" dirty="0" smtClean="0">
                <a:solidFill>
                  <a:srgbClr val="FFFF00"/>
                </a:solidFill>
              </a:rPr>
              <a:t>http://www.school.edu.ru/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ru-RU" sz="2000" b="1" dirty="0" smtClean="0"/>
              <a:t>Российский общеобразовательный портал </a:t>
            </a:r>
          </a:p>
          <a:p>
            <a:pPr>
              <a:defRPr/>
            </a:pPr>
            <a:r>
              <a:rPr lang="ru-RU" sz="2000" b="1" dirty="0" smtClean="0">
                <a:solidFill>
                  <a:srgbClr val="FFFF00"/>
                </a:solidFill>
              </a:rPr>
              <a:t>http://window.edu.ru/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ru-RU" sz="2000" b="1" dirty="0" smtClean="0"/>
              <a:t>Единое окно доступа к образовательным ресурсам 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56878948"/>
      </p:ext>
    </p:extLst>
  </p:cSld>
  <p:clrMapOvr>
    <a:masterClrMapping/>
  </p:clrMapOvr>
  <p:transition spd="slow">
    <p:strips dir="r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2974" y="543814"/>
            <a:ext cx="5539105" cy="249491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265430" marR="256540" indent="911225">
              <a:lnSpc>
                <a:spcPct val="100000"/>
              </a:lnSpc>
              <a:spcBef>
                <a:spcPts val="100"/>
              </a:spcBef>
            </a:pPr>
            <a:r>
              <a:rPr sz="5400" b="0" u="heavy" spc="-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Основной </a:t>
            </a:r>
            <a:r>
              <a:rPr sz="5400" b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5400" b="0" u="heavy" spc="-13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г</a:t>
            </a:r>
            <a:r>
              <a:rPr sz="5400" b="0" u="heavy" spc="12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</a:t>
            </a:r>
            <a:r>
              <a:rPr sz="5400" b="0" u="heavy" spc="-7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</a:t>
            </a:r>
            <a:r>
              <a:rPr sz="5400" b="0" u="heavy" spc="-33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у</a:t>
            </a:r>
            <a:r>
              <a:rPr sz="5400" b="0" u="heavy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дарст</a:t>
            </a:r>
            <a:r>
              <a:rPr sz="5400" b="0" u="heavy" spc="-4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5400" b="0" u="heavy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енный</a:t>
            </a:r>
            <a:endParaRPr sz="5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5400" b="0" u="heavy" spc="-1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экзамен</a:t>
            </a:r>
            <a:r>
              <a:rPr sz="5400" b="0" u="heavy" spc="-3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54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(ОГЭ</a:t>
            </a:r>
            <a:r>
              <a:rPr sz="5400" b="0" spc="-5" dirty="0" smtClean="0">
                <a:solidFill>
                  <a:srgbClr val="000000"/>
                </a:solidFill>
                <a:latin typeface="Times New Roman"/>
                <a:cs typeface="Times New Roman"/>
              </a:rPr>
              <a:t>)</a:t>
            </a:r>
            <a:r>
              <a:rPr lang="ru-RU" sz="5400" b="0" spc="-25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  <a:endParaRPr sz="54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228600" y="3098588"/>
            <a:ext cx="7620000" cy="298191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0" tIns="514680" rIns="0" bIns="0" rtlCol="0">
            <a:spAutoFit/>
          </a:bodyPr>
          <a:lstStyle/>
          <a:p>
            <a:pPr marL="795020" marR="455295" indent="1106170" algn="ctr">
              <a:lnSpc>
                <a:spcPct val="100000"/>
              </a:lnSpc>
              <a:spcBef>
                <a:spcPts val="95"/>
              </a:spcBef>
            </a:pPr>
            <a:r>
              <a:rPr lang="ru-RU" b="0" spc="10" dirty="0" smtClean="0">
                <a:latin typeface="Times New Roman"/>
                <a:cs typeface="Times New Roman"/>
              </a:rPr>
              <a:t>Это </a:t>
            </a:r>
            <a:r>
              <a:rPr b="0" spc="10" dirty="0" err="1" smtClean="0">
                <a:latin typeface="Times New Roman"/>
                <a:cs typeface="Times New Roman"/>
              </a:rPr>
              <a:t>основная</a:t>
            </a:r>
            <a:r>
              <a:rPr b="0" spc="10" dirty="0" smtClean="0">
                <a:latin typeface="Times New Roman"/>
                <a:cs typeface="Times New Roman"/>
              </a:rPr>
              <a:t> </a:t>
            </a:r>
            <a:r>
              <a:rPr b="0" spc="-20" dirty="0" err="1" smtClean="0">
                <a:latin typeface="Times New Roman"/>
                <a:cs typeface="Times New Roman"/>
              </a:rPr>
              <a:t>форма</a:t>
            </a:r>
            <a:r>
              <a:rPr lang="ru-RU" b="0" spc="-20" dirty="0" smtClean="0">
                <a:latin typeface="Times New Roman"/>
                <a:cs typeface="Times New Roman"/>
              </a:rPr>
              <a:t> </a:t>
            </a:r>
            <a:r>
              <a:rPr b="0" spc="-25" dirty="0" err="1" smtClean="0">
                <a:latin typeface="Times New Roman"/>
                <a:cs typeface="Times New Roman"/>
              </a:rPr>
              <a:t>государственной</a:t>
            </a:r>
            <a:r>
              <a:rPr b="0" spc="-60" dirty="0" smtClean="0">
                <a:latin typeface="Times New Roman"/>
                <a:cs typeface="Times New Roman"/>
              </a:rPr>
              <a:t> </a:t>
            </a:r>
            <a:r>
              <a:rPr b="0" spc="-25" dirty="0">
                <a:latin typeface="Times New Roman"/>
                <a:cs typeface="Times New Roman"/>
              </a:rPr>
              <a:t>итоговой</a:t>
            </a:r>
          </a:p>
          <a:p>
            <a:pPr marL="1069340" marR="5080" indent="-718185" algn="ctr">
              <a:lnSpc>
                <a:spcPct val="100000"/>
              </a:lnSpc>
              <a:spcBef>
                <a:spcPts val="5"/>
              </a:spcBef>
            </a:pPr>
            <a:r>
              <a:rPr b="0" dirty="0">
                <a:latin typeface="Times New Roman"/>
                <a:cs typeface="Times New Roman"/>
              </a:rPr>
              <a:t>аттестации</a:t>
            </a:r>
            <a:r>
              <a:rPr b="0" spc="10" dirty="0">
                <a:latin typeface="Times New Roman"/>
                <a:cs typeface="Times New Roman"/>
              </a:rPr>
              <a:t> </a:t>
            </a:r>
            <a:r>
              <a:rPr b="0" spc="-25" dirty="0">
                <a:latin typeface="Times New Roman"/>
                <a:cs typeface="Times New Roman"/>
              </a:rPr>
              <a:t>выпускников</a:t>
            </a:r>
            <a:r>
              <a:rPr b="0" spc="-5" dirty="0">
                <a:latin typeface="Times New Roman"/>
                <a:cs typeface="Times New Roman"/>
              </a:rPr>
              <a:t> </a:t>
            </a:r>
            <a:r>
              <a:rPr b="0" spc="-70" dirty="0">
                <a:latin typeface="Times New Roman"/>
                <a:cs typeface="Times New Roman"/>
              </a:rPr>
              <a:t>школ </a:t>
            </a:r>
            <a:r>
              <a:rPr b="0" spc="-985" dirty="0">
                <a:latin typeface="Times New Roman"/>
                <a:cs typeface="Times New Roman"/>
              </a:rPr>
              <a:t> </a:t>
            </a:r>
            <a:r>
              <a:rPr b="0" spc="-25" dirty="0">
                <a:latin typeface="Times New Roman"/>
                <a:cs typeface="Times New Roman"/>
              </a:rPr>
              <a:t>Российской</a:t>
            </a:r>
            <a:r>
              <a:rPr b="0" spc="-15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Федерации.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00" y="457200"/>
            <a:ext cx="6329540" cy="685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3" name="object 3"/>
          <p:cNvSpPr txBox="1"/>
          <p:nvPr/>
        </p:nvSpPr>
        <p:spPr>
          <a:xfrm>
            <a:off x="732002" y="1600200"/>
            <a:ext cx="7369809" cy="320446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0" tIns="85725" rIns="0" bIns="0" rtlCol="0">
            <a:spAutoFit/>
          </a:bodyPr>
          <a:lstStyle/>
          <a:p>
            <a:pPr marL="469265" marR="167005" indent="-457200">
              <a:lnSpc>
                <a:spcPct val="90000"/>
              </a:lnSpc>
              <a:spcBef>
                <a:spcPts val="675"/>
              </a:spcBef>
              <a:buFont typeface="Wingdings" pitchFamily="2" charset="2"/>
              <a:buChar char="Ø"/>
            </a:pPr>
            <a:r>
              <a:rPr sz="3200" spc="-100" dirty="0" smtClean="0">
                <a:latin typeface="Trebuchet MS"/>
                <a:cs typeface="Trebuchet MS"/>
              </a:rPr>
              <a:t>ОГЭ</a:t>
            </a:r>
            <a:r>
              <a:rPr sz="3200" spc="-15" dirty="0" smtClean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проводится во</a:t>
            </a:r>
            <a:r>
              <a:rPr sz="3200" spc="-10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всех </a:t>
            </a:r>
            <a:r>
              <a:rPr sz="3200" spc="-1435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субъектах Российской </a:t>
            </a:r>
            <a:r>
              <a:rPr sz="3200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Федерации.</a:t>
            </a:r>
            <a:endParaRPr sz="3200" dirty="0">
              <a:latin typeface="Trebuchet MS"/>
              <a:cs typeface="Trebuchet MS"/>
            </a:endParaRPr>
          </a:p>
          <a:p>
            <a:pPr marL="469900" marR="5080" indent="-457200">
              <a:lnSpc>
                <a:spcPct val="97000"/>
              </a:lnSpc>
              <a:spcBef>
                <a:spcPts val="195"/>
              </a:spcBef>
              <a:buFont typeface="Wingdings" pitchFamily="2" charset="2"/>
              <a:buChar char="Ø"/>
            </a:pPr>
            <a:r>
              <a:rPr sz="3200" spc="-40" dirty="0" err="1" smtClean="0">
                <a:latin typeface="Trebuchet MS"/>
                <a:cs typeface="Trebuchet MS"/>
              </a:rPr>
              <a:t>Результаты</a:t>
            </a:r>
            <a:r>
              <a:rPr sz="3200" spc="-10" dirty="0" smtClean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ОГЭ</a:t>
            </a:r>
            <a:r>
              <a:rPr sz="3200" spc="-1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– </a:t>
            </a:r>
            <a:r>
              <a:rPr sz="3200" spc="5" dirty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результат вступительных </a:t>
            </a:r>
            <a:r>
              <a:rPr sz="3200" dirty="0">
                <a:latin typeface="Trebuchet MS"/>
                <a:cs typeface="Trebuchet MS"/>
              </a:rPr>
              <a:t> испытаний в </a:t>
            </a:r>
            <a:r>
              <a:rPr sz="3200" dirty="0" err="1" smtClean="0">
                <a:latin typeface="Trebuchet MS"/>
                <a:cs typeface="Trebuchet MS"/>
              </a:rPr>
              <a:t>ССУЗы</a:t>
            </a:r>
            <a:r>
              <a:rPr sz="4800" spc="-5" dirty="0" smtClean="0">
                <a:latin typeface="Trebuchet MS"/>
                <a:cs typeface="Trebuchet MS"/>
              </a:rPr>
              <a:t>(</a:t>
            </a:r>
            <a:r>
              <a:rPr sz="3200" spc="-5" dirty="0" err="1" smtClean="0">
                <a:latin typeface="Trebuchet MS"/>
                <a:cs typeface="Trebuchet MS"/>
              </a:rPr>
              <a:t>училища</a:t>
            </a:r>
            <a:r>
              <a:rPr sz="3200" spc="-5" dirty="0">
                <a:latin typeface="Trebuchet MS"/>
                <a:cs typeface="Trebuchet MS"/>
              </a:rPr>
              <a:t>,</a:t>
            </a:r>
            <a:r>
              <a:rPr sz="3200" spc="-10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техникумы,</a:t>
            </a: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ru-RU" sz="3200" dirty="0" smtClean="0">
                <a:latin typeface="Trebuchet MS"/>
                <a:cs typeface="Trebuchet MS"/>
              </a:rPr>
              <a:t>    </a:t>
            </a:r>
            <a:r>
              <a:rPr sz="3200" dirty="0" err="1" smtClean="0">
                <a:latin typeface="Trebuchet MS"/>
                <a:cs typeface="Trebuchet MS"/>
              </a:rPr>
              <a:t>лицеи</a:t>
            </a:r>
            <a:r>
              <a:rPr lang="ru-RU" sz="3200" dirty="0" smtClean="0">
                <a:latin typeface="Trebuchet MS"/>
                <a:cs typeface="Trebuchet MS"/>
              </a:rPr>
              <a:t> при ВУЗах</a:t>
            </a:r>
            <a:r>
              <a:rPr sz="3200" dirty="0" smtClean="0">
                <a:latin typeface="Trebuchet MS"/>
                <a:cs typeface="Trebuchet MS"/>
              </a:rPr>
              <a:t>,</a:t>
            </a:r>
            <a:r>
              <a:rPr sz="3200" spc="-20" dirty="0" smtClean="0">
                <a:latin typeface="Trebuchet MS"/>
                <a:cs typeface="Trebuchet MS"/>
              </a:rPr>
              <a:t> </a:t>
            </a:r>
            <a:r>
              <a:rPr sz="3200" spc="-5" dirty="0">
                <a:latin typeface="Trebuchet MS"/>
                <a:cs typeface="Trebuchet MS"/>
              </a:rPr>
              <a:t>колледжи).</a:t>
            </a:r>
            <a:endParaRPr sz="32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7696200" cy="61555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dirty="0" smtClean="0"/>
              <a:t>ГИА-2023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282" y="1447800"/>
            <a:ext cx="8136118" cy="372409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tabLst>
                <a:tab pos="5829300" algn="r"/>
              </a:tabLs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tabLst>
                <a:tab pos="5829300" algn="r"/>
              </a:tabLs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tabLst>
                <a:tab pos="5829300" algn="r"/>
              </a:tabLs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tabLst>
                <a:tab pos="5829300" algn="r"/>
              </a:tabLs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tabLst>
                <a:tab pos="5829300" algn="r"/>
              </a:tabLs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tabLst>
                <a:tab pos="5829300" algn="r"/>
              </a:tabLs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tabLst>
                <a:tab pos="5829300" algn="r"/>
              </a:tabLs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tabLst>
                <a:tab pos="5829300" algn="r"/>
              </a:tabLs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tabLst>
                <a:tab pos="5829300" algn="r"/>
              </a:tabLs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l" eaLnBrk="1" hangingPunct="1">
              <a:defRPr/>
            </a:pPr>
            <a:r>
              <a:rPr lang="ru-RU" altLang="ru-RU" sz="1400" dirty="0" smtClean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altLang="ru-RU" sz="1800" b="1" dirty="0" smtClean="0">
                <a:latin typeface="Arial" charset="0"/>
                <a:cs typeface="Times New Roman" pitchFamily="18" charset="0"/>
              </a:rPr>
              <a:t>Виды бланков </a:t>
            </a:r>
            <a:endParaRPr lang="ru-RU" altLang="ru-RU" sz="1800" b="1" u="sng" dirty="0" smtClean="0">
              <a:latin typeface="Cambria" pitchFamily="18" charset="0"/>
              <a:sym typeface="Symbol" pitchFamily="18" charset="2"/>
            </a:endParaRPr>
          </a:p>
          <a:p>
            <a:pPr algn="l">
              <a:defRPr/>
            </a:pPr>
            <a:r>
              <a:rPr lang="ru-RU" altLang="ru-RU" sz="1800" b="1" dirty="0" smtClean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  <a:sym typeface="Symbol" pitchFamily="18" charset="2"/>
              </a:rPr>
              <a:t>- </a:t>
            </a:r>
            <a:r>
              <a:rPr lang="ru-RU" altLang="ru-RU" sz="1800" dirty="0" smtClean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  <a:sym typeface="Symbol" pitchFamily="18" charset="2"/>
              </a:rPr>
              <a:t>На ГИА используются только бланки</a:t>
            </a:r>
            <a:r>
              <a:rPr lang="ru-RU" altLang="ru-RU" sz="1800" b="1" dirty="0" smtClean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  <a:sym typeface="Symbol" pitchFamily="18" charset="2"/>
              </a:rPr>
              <a:t>,</a:t>
            </a:r>
            <a:r>
              <a:rPr lang="ru-RU" altLang="ru-RU" sz="1800" dirty="0" smtClean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  <a:sym typeface="Symbol" pitchFamily="18" charset="2"/>
              </a:rPr>
              <a:t> утвержденные приказом </a:t>
            </a:r>
            <a:r>
              <a:rPr lang="ru-RU" altLang="ru-RU" sz="1800" dirty="0" err="1" smtClean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  <a:sym typeface="Symbol" pitchFamily="18" charset="2"/>
              </a:rPr>
              <a:t>Рособрнадзора</a:t>
            </a:r>
            <a:r>
              <a:rPr lang="ru-RU" altLang="ru-RU" sz="1800" dirty="0" smtClean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  <a:sym typeface="Symbol" pitchFamily="18" charset="2"/>
              </a:rPr>
              <a:t>:</a:t>
            </a:r>
            <a:endParaRPr lang="ru-RU" altLang="ru-RU" sz="1800" dirty="0" smtClean="0">
              <a:solidFill>
                <a:srgbClr val="000000"/>
              </a:solidFill>
              <a:latin typeface="Cambria" pitchFamily="18" charset="0"/>
              <a:sym typeface="Symbol" pitchFamily="18" charset="2"/>
            </a:endParaRPr>
          </a:p>
          <a:p>
            <a:pPr algn="l">
              <a:defRPr/>
            </a:pPr>
            <a:endParaRPr lang="ru-RU" altLang="ru-RU" sz="1800" dirty="0" smtClean="0">
              <a:solidFill>
                <a:srgbClr val="000000"/>
              </a:solidFill>
              <a:latin typeface="Cambria" pitchFamily="18" charset="0"/>
              <a:cs typeface="Times New Roman" pitchFamily="18" charset="0"/>
              <a:sym typeface="Symbol" pitchFamily="18" charset="2"/>
            </a:endParaRPr>
          </a:p>
          <a:p>
            <a:pPr algn="l">
              <a:defRPr/>
            </a:pPr>
            <a:r>
              <a:rPr lang="ru-RU" altLang="ru-RU" sz="1800" dirty="0" smtClean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altLang="ru-RU" sz="1800" b="1" dirty="0" smtClean="0">
                <a:latin typeface="Arial" charset="0"/>
                <a:cs typeface="Times New Roman" pitchFamily="18" charset="0"/>
              </a:rPr>
              <a:t>Правила заполнения бланков</a:t>
            </a:r>
            <a:endParaRPr lang="ru-RU" altLang="ru-RU" sz="1800" dirty="0" smtClean="0">
              <a:latin typeface="Cambria" pitchFamily="18" charset="0"/>
              <a:sym typeface="Symbol" pitchFamily="18" charset="2"/>
            </a:endParaRPr>
          </a:p>
          <a:p>
            <a:pPr algn="l">
              <a:defRPr/>
            </a:pPr>
            <a:r>
              <a:rPr lang="ru-RU" altLang="ru-RU" sz="1800" dirty="0" smtClean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  <a:sym typeface="Symbol" pitchFamily="18" charset="2"/>
              </a:rPr>
              <a:t>   Бланки ГИА заполняются черными чернилами. Следует пользоваться только гелиевой, капиллярной или перьевой ручкой. Запрещено использовать для заполнения бланков цветные чернила вместо черных, карандаш.</a:t>
            </a:r>
          </a:p>
          <a:p>
            <a:pPr algn="l">
              <a:defRPr/>
            </a:pPr>
            <a:endParaRPr lang="ru-RU" altLang="ru-RU" sz="1800" dirty="0" smtClean="0">
              <a:solidFill>
                <a:srgbClr val="000000"/>
              </a:solidFill>
              <a:latin typeface="Cambria" pitchFamily="18" charset="0"/>
              <a:cs typeface="Times New Roman" pitchFamily="18" charset="0"/>
              <a:sym typeface="Symbol" pitchFamily="18" charset="2"/>
            </a:endParaRPr>
          </a:p>
          <a:p>
            <a:pPr algn="l">
              <a:defRPr/>
            </a:pPr>
            <a:r>
              <a:rPr lang="ru-RU" altLang="ru-RU" sz="1800" dirty="0" smtClean="0">
                <a:solidFill>
                  <a:srgbClr val="000000"/>
                </a:solidFill>
                <a:latin typeface="Cambria" pitchFamily="18" charset="0"/>
                <a:sym typeface="Symbol" pitchFamily="18" charset="2"/>
              </a:rPr>
              <a:t></a:t>
            </a:r>
            <a:r>
              <a:rPr lang="ru-RU" altLang="ru-RU" sz="1800" dirty="0" smtClean="0">
                <a:solidFill>
                  <a:srgbClr val="000000"/>
                </a:solidFill>
                <a:latin typeface="Cambria" pitchFamily="18" charset="0"/>
              </a:rPr>
              <a:t> </a:t>
            </a:r>
            <a:r>
              <a:rPr lang="ru-RU" altLang="ru-RU" sz="2000" b="1" dirty="0" smtClean="0">
                <a:solidFill>
                  <a:srgbClr val="000000"/>
                </a:solidFill>
                <a:latin typeface="Cambria" pitchFamily="18" charset="0"/>
              </a:rPr>
              <a:t>Кто проверяет задания ГИА</a:t>
            </a:r>
            <a:endParaRPr lang="ru-RU" altLang="ru-RU" sz="2000" dirty="0" smtClean="0">
              <a:solidFill>
                <a:srgbClr val="000000"/>
              </a:solidFill>
              <a:latin typeface="Cambria" pitchFamily="18" charset="0"/>
            </a:endParaRPr>
          </a:p>
          <a:p>
            <a:pPr algn="ctr">
              <a:defRPr/>
            </a:pPr>
            <a:r>
              <a:rPr lang="ru-RU" altLang="ru-RU" sz="1800" dirty="0" smtClean="0">
                <a:solidFill>
                  <a:srgbClr val="000000"/>
                </a:solidFill>
                <a:latin typeface="Cambria" pitchFamily="18" charset="0"/>
              </a:rPr>
              <a:t>       Предметные комиссии, в состав которых входят педагогические работники ОУ, методисты, преподаватели ОУ профессионального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1932577590"/>
      </p:ext>
    </p:extLst>
  </p:cSld>
  <p:clrMapOvr>
    <a:masterClrMapping/>
  </p:clrMapOvr>
  <p:transition spd="slow">
    <p:strips dir="r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70379" y="475487"/>
            <a:ext cx="3263264" cy="34023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grpSp>
        <p:nvGrpSpPr>
          <p:cNvPr id="3" name="object 3"/>
          <p:cNvGrpSpPr/>
          <p:nvPr/>
        </p:nvGrpSpPr>
        <p:grpSpPr>
          <a:xfrm>
            <a:off x="5187188" y="475487"/>
            <a:ext cx="820419" cy="340360"/>
            <a:chOff x="5187188" y="475487"/>
            <a:chExt cx="820419" cy="340360"/>
          </a:xfrm>
        </p:grpSpPr>
        <p:sp>
          <p:nvSpPr>
            <p:cNvPr id="4" name="object 4"/>
            <p:cNvSpPr/>
            <p:nvPr/>
          </p:nvSpPr>
          <p:spPr>
            <a:xfrm>
              <a:off x="5188077" y="476376"/>
              <a:ext cx="818515" cy="338455"/>
            </a:xfrm>
            <a:custGeom>
              <a:avLst/>
              <a:gdLst/>
              <a:ahLst/>
              <a:cxnLst/>
              <a:rect l="l" t="t" r="r" b="b"/>
              <a:pathLst>
                <a:path w="818514" h="338455">
                  <a:moveTo>
                    <a:pt x="171958" y="0"/>
                  </a:moveTo>
                  <a:lnTo>
                    <a:pt x="102298" y="15605"/>
                  </a:lnTo>
                  <a:lnTo>
                    <a:pt x="47498" y="62357"/>
                  </a:lnTo>
                  <a:lnTo>
                    <a:pt x="26735" y="95079"/>
                  </a:lnTo>
                  <a:lnTo>
                    <a:pt x="11890" y="130778"/>
                  </a:lnTo>
                  <a:lnTo>
                    <a:pt x="2974" y="169477"/>
                  </a:lnTo>
                  <a:lnTo>
                    <a:pt x="0" y="211200"/>
                  </a:lnTo>
                  <a:lnTo>
                    <a:pt x="1860" y="238125"/>
                  </a:lnTo>
                  <a:lnTo>
                    <a:pt x="16899" y="284527"/>
                  </a:lnTo>
                  <a:lnTo>
                    <a:pt x="46307" y="318738"/>
                  </a:lnTo>
                  <a:lnTo>
                    <a:pt x="87264" y="336264"/>
                  </a:lnTo>
                  <a:lnTo>
                    <a:pt x="111887" y="338455"/>
                  </a:lnTo>
                  <a:lnTo>
                    <a:pt x="138457" y="336861"/>
                  </a:lnTo>
                  <a:lnTo>
                    <a:pt x="185789" y="324149"/>
                  </a:lnTo>
                  <a:lnTo>
                    <a:pt x="225315" y="298793"/>
                  </a:lnTo>
                  <a:lnTo>
                    <a:pt x="236303" y="287527"/>
                  </a:lnTo>
                  <a:lnTo>
                    <a:pt x="119252" y="287527"/>
                  </a:lnTo>
                  <a:lnTo>
                    <a:pt x="105580" y="286123"/>
                  </a:lnTo>
                  <a:lnTo>
                    <a:pt x="68683" y="252829"/>
                  </a:lnTo>
                  <a:lnTo>
                    <a:pt x="60325" y="205359"/>
                  </a:lnTo>
                  <a:lnTo>
                    <a:pt x="62230" y="177617"/>
                  </a:lnTo>
                  <a:lnTo>
                    <a:pt x="77470" y="124848"/>
                  </a:lnTo>
                  <a:lnTo>
                    <a:pt x="107025" y="78319"/>
                  </a:lnTo>
                  <a:lnTo>
                    <a:pt x="145418" y="53744"/>
                  </a:lnTo>
                  <a:lnTo>
                    <a:pt x="167639" y="50673"/>
                  </a:lnTo>
                  <a:lnTo>
                    <a:pt x="277175" y="50673"/>
                  </a:lnTo>
                  <a:lnTo>
                    <a:pt x="275748" y="47704"/>
                  </a:lnTo>
                  <a:lnTo>
                    <a:pt x="261747" y="30607"/>
                  </a:lnTo>
                  <a:lnTo>
                    <a:pt x="244127" y="17198"/>
                  </a:lnTo>
                  <a:lnTo>
                    <a:pt x="223281" y="7635"/>
                  </a:lnTo>
                  <a:lnTo>
                    <a:pt x="199221" y="1906"/>
                  </a:lnTo>
                  <a:lnTo>
                    <a:pt x="171958" y="0"/>
                  </a:lnTo>
                  <a:close/>
                </a:path>
                <a:path w="818514" h="338455">
                  <a:moveTo>
                    <a:pt x="277175" y="50673"/>
                  </a:moveTo>
                  <a:lnTo>
                    <a:pt x="167639" y="50673"/>
                  </a:lnTo>
                  <a:lnTo>
                    <a:pt x="196643" y="55364"/>
                  </a:lnTo>
                  <a:lnTo>
                    <a:pt x="217360" y="69437"/>
                  </a:lnTo>
                  <a:lnTo>
                    <a:pt x="229790" y="92892"/>
                  </a:lnTo>
                  <a:lnTo>
                    <a:pt x="233934" y="125730"/>
                  </a:lnTo>
                  <a:lnTo>
                    <a:pt x="232003" y="157493"/>
                  </a:lnTo>
                  <a:lnTo>
                    <a:pt x="216521" y="214401"/>
                  </a:lnTo>
                  <a:lnTo>
                    <a:pt x="186064" y="260524"/>
                  </a:lnTo>
                  <a:lnTo>
                    <a:pt x="144206" y="284527"/>
                  </a:lnTo>
                  <a:lnTo>
                    <a:pt x="119252" y="287527"/>
                  </a:lnTo>
                  <a:lnTo>
                    <a:pt x="236303" y="287527"/>
                  </a:lnTo>
                  <a:lnTo>
                    <a:pt x="269875" y="238125"/>
                  </a:lnTo>
                  <a:lnTo>
                    <a:pt x="287813" y="184134"/>
                  </a:lnTo>
                  <a:lnTo>
                    <a:pt x="293750" y="121285"/>
                  </a:lnTo>
                  <a:lnTo>
                    <a:pt x="291750" y="93043"/>
                  </a:lnTo>
                  <a:lnTo>
                    <a:pt x="285750" y="68516"/>
                  </a:lnTo>
                  <a:lnTo>
                    <a:pt x="277175" y="50673"/>
                  </a:lnTo>
                  <a:close/>
                </a:path>
                <a:path w="818514" h="338455">
                  <a:moveTo>
                    <a:pt x="572262" y="259207"/>
                  </a:moveTo>
                  <a:lnTo>
                    <a:pt x="552196" y="312800"/>
                  </a:lnTo>
                  <a:lnTo>
                    <a:pt x="570839" y="324042"/>
                  </a:lnTo>
                  <a:lnTo>
                    <a:pt x="591899" y="332057"/>
                  </a:lnTo>
                  <a:lnTo>
                    <a:pt x="615364" y="336857"/>
                  </a:lnTo>
                  <a:lnTo>
                    <a:pt x="641223" y="338455"/>
                  </a:lnTo>
                  <a:lnTo>
                    <a:pt x="669087" y="336550"/>
                  </a:lnTo>
                  <a:lnTo>
                    <a:pt x="718339" y="321310"/>
                  </a:lnTo>
                  <a:lnTo>
                    <a:pt x="758727" y="291375"/>
                  </a:lnTo>
                  <a:lnTo>
                    <a:pt x="761967" y="287527"/>
                  </a:lnTo>
                  <a:lnTo>
                    <a:pt x="645922" y="287527"/>
                  </a:lnTo>
                  <a:lnTo>
                    <a:pt x="635996" y="287051"/>
                  </a:lnTo>
                  <a:lnTo>
                    <a:pt x="596550" y="275816"/>
                  </a:lnTo>
                  <a:lnTo>
                    <a:pt x="579596" y="265441"/>
                  </a:lnTo>
                  <a:lnTo>
                    <a:pt x="572262" y="259207"/>
                  </a:lnTo>
                  <a:close/>
                </a:path>
                <a:path w="818514" h="338455">
                  <a:moveTo>
                    <a:pt x="573786" y="6096"/>
                  </a:moveTo>
                  <a:lnTo>
                    <a:pt x="370459" y="6096"/>
                  </a:lnTo>
                  <a:lnTo>
                    <a:pt x="308610" y="332867"/>
                  </a:lnTo>
                  <a:lnTo>
                    <a:pt x="368046" y="332867"/>
                  </a:lnTo>
                  <a:lnTo>
                    <a:pt x="420750" y="56769"/>
                  </a:lnTo>
                  <a:lnTo>
                    <a:pt x="564642" y="56769"/>
                  </a:lnTo>
                  <a:lnTo>
                    <a:pt x="573786" y="6096"/>
                  </a:lnTo>
                  <a:close/>
                </a:path>
                <a:path w="818514" h="338455">
                  <a:moveTo>
                    <a:pt x="801156" y="49784"/>
                  </a:moveTo>
                  <a:lnTo>
                    <a:pt x="696213" y="49784"/>
                  </a:lnTo>
                  <a:lnTo>
                    <a:pt x="724144" y="54357"/>
                  </a:lnTo>
                  <a:lnTo>
                    <a:pt x="744108" y="68087"/>
                  </a:lnTo>
                  <a:lnTo>
                    <a:pt x="756096" y="90985"/>
                  </a:lnTo>
                  <a:lnTo>
                    <a:pt x="760095" y="123062"/>
                  </a:lnTo>
                  <a:lnTo>
                    <a:pt x="760095" y="127762"/>
                  </a:lnTo>
                  <a:lnTo>
                    <a:pt x="759840" y="132842"/>
                  </a:lnTo>
                  <a:lnTo>
                    <a:pt x="759333" y="138175"/>
                  </a:lnTo>
                  <a:lnTo>
                    <a:pt x="638175" y="138175"/>
                  </a:lnTo>
                  <a:lnTo>
                    <a:pt x="629412" y="186182"/>
                  </a:lnTo>
                  <a:lnTo>
                    <a:pt x="752475" y="186182"/>
                  </a:lnTo>
                  <a:lnTo>
                    <a:pt x="746047" y="208613"/>
                  </a:lnTo>
                  <a:lnTo>
                    <a:pt x="726096" y="245760"/>
                  </a:lnTo>
                  <a:lnTo>
                    <a:pt x="697428" y="272311"/>
                  </a:lnTo>
                  <a:lnTo>
                    <a:pt x="645922" y="287527"/>
                  </a:lnTo>
                  <a:lnTo>
                    <a:pt x="761967" y="287527"/>
                  </a:lnTo>
                  <a:lnTo>
                    <a:pt x="788584" y="249985"/>
                  </a:lnTo>
                  <a:lnTo>
                    <a:pt x="807799" y="199217"/>
                  </a:lnTo>
                  <a:lnTo>
                    <a:pt x="817324" y="148786"/>
                  </a:lnTo>
                  <a:lnTo>
                    <a:pt x="818514" y="124333"/>
                  </a:lnTo>
                  <a:lnTo>
                    <a:pt x="816655" y="96450"/>
                  </a:lnTo>
                  <a:lnTo>
                    <a:pt x="811069" y="71866"/>
                  </a:lnTo>
                  <a:lnTo>
                    <a:pt x="801745" y="50591"/>
                  </a:lnTo>
                  <a:lnTo>
                    <a:pt x="801156" y="49784"/>
                  </a:lnTo>
                  <a:close/>
                </a:path>
                <a:path w="818514" h="338455">
                  <a:moveTo>
                    <a:pt x="702690" y="0"/>
                  </a:moveTo>
                  <a:lnTo>
                    <a:pt x="677876" y="1093"/>
                  </a:lnTo>
                  <a:lnTo>
                    <a:pt x="653907" y="4365"/>
                  </a:lnTo>
                  <a:lnTo>
                    <a:pt x="630771" y="9804"/>
                  </a:lnTo>
                  <a:lnTo>
                    <a:pt x="608457" y="17399"/>
                  </a:lnTo>
                  <a:lnTo>
                    <a:pt x="624586" y="67183"/>
                  </a:lnTo>
                  <a:lnTo>
                    <a:pt x="641921" y="59588"/>
                  </a:lnTo>
                  <a:lnTo>
                    <a:pt x="659638" y="54149"/>
                  </a:lnTo>
                  <a:lnTo>
                    <a:pt x="677735" y="50877"/>
                  </a:lnTo>
                  <a:lnTo>
                    <a:pt x="696213" y="49784"/>
                  </a:lnTo>
                  <a:lnTo>
                    <a:pt x="801156" y="49784"/>
                  </a:lnTo>
                  <a:lnTo>
                    <a:pt x="788670" y="32638"/>
                  </a:lnTo>
                  <a:lnTo>
                    <a:pt x="772074" y="18377"/>
                  </a:lnTo>
                  <a:lnTo>
                    <a:pt x="752205" y="8175"/>
                  </a:lnTo>
                  <a:lnTo>
                    <a:pt x="729073" y="2045"/>
                  </a:lnTo>
                  <a:lnTo>
                    <a:pt x="702690" y="0"/>
                  </a:lnTo>
                  <a:close/>
                </a:path>
              </a:pathLst>
            </a:cu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47513" y="526160"/>
              <a:ext cx="175387" cy="238632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pic>
        <p:sp>
          <p:nvSpPr>
            <p:cNvPr id="6" name="object 6"/>
            <p:cNvSpPr/>
            <p:nvPr/>
          </p:nvSpPr>
          <p:spPr>
            <a:xfrm>
              <a:off x="5188077" y="476376"/>
              <a:ext cx="818515" cy="338455"/>
            </a:xfrm>
            <a:custGeom>
              <a:avLst/>
              <a:gdLst/>
              <a:ahLst/>
              <a:cxnLst/>
              <a:rect l="l" t="t" r="r" b="b"/>
              <a:pathLst>
                <a:path w="818514" h="338455">
                  <a:moveTo>
                    <a:pt x="370459" y="6096"/>
                  </a:moveTo>
                  <a:lnTo>
                    <a:pt x="573786" y="6096"/>
                  </a:lnTo>
                  <a:lnTo>
                    <a:pt x="564642" y="56769"/>
                  </a:lnTo>
                  <a:lnTo>
                    <a:pt x="420750" y="56769"/>
                  </a:lnTo>
                  <a:lnTo>
                    <a:pt x="368046" y="332867"/>
                  </a:lnTo>
                  <a:lnTo>
                    <a:pt x="308610" y="332867"/>
                  </a:lnTo>
                  <a:lnTo>
                    <a:pt x="370459" y="6096"/>
                  </a:lnTo>
                  <a:close/>
                </a:path>
                <a:path w="818514" h="338455">
                  <a:moveTo>
                    <a:pt x="702690" y="0"/>
                  </a:moveTo>
                  <a:lnTo>
                    <a:pt x="752205" y="8175"/>
                  </a:lnTo>
                  <a:lnTo>
                    <a:pt x="788670" y="32638"/>
                  </a:lnTo>
                  <a:lnTo>
                    <a:pt x="811069" y="71866"/>
                  </a:lnTo>
                  <a:lnTo>
                    <a:pt x="818514" y="124333"/>
                  </a:lnTo>
                  <a:lnTo>
                    <a:pt x="817324" y="148786"/>
                  </a:lnTo>
                  <a:lnTo>
                    <a:pt x="807799" y="199217"/>
                  </a:lnTo>
                  <a:lnTo>
                    <a:pt x="788584" y="249985"/>
                  </a:lnTo>
                  <a:lnTo>
                    <a:pt x="758727" y="291375"/>
                  </a:lnTo>
                  <a:lnTo>
                    <a:pt x="718339" y="321310"/>
                  </a:lnTo>
                  <a:lnTo>
                    <a:pt x="669087" y="336550"/>
                  </a:lnTo>
                  <a:lnTo>
                    <a:pt x="641223" y="338455"/>
                  </a:lnTo>
                  <a:lnTo>
                    <a:pt x="615364" y="336857"/>
                  </a:lnTo>
                  <a:lnTo>
                    <a:pt x="591899" y="332057"/>
                  </a:lnTo>
                  <a:lnTo>
                    <a:pt x="570839" y="324042"/>
                  </a:lnTo>
                  <a:lnTo>
                    <a:pt x="552196" y="312800"/>
                  </a:lnTo>
                  <a:lnTo>
                    <a:pt x="572262" y="259207"/>
                  </a:lnTo>
                  <a:lnTo>
                    <a:pt x="579596" y="265441"/>
                  </a:lnTo>
                  <a:lnTo>
                    <a:pt x="587692" y="270986"/>
                  </a:lnTo>
                  <a:lnTo>
                    <a:pt x="626046" y="285623"/>
                  </a:lnTo>
                  <a:lnTo>
                    <a:pt x="645922" y="287527"/>
                  </a:lnTo>
                  <a:lnTo>
                    <a:pt x="664090" y="285837"/>
                  </a:lnTo>
                  <a:lnTo>
                    <a:pt x="712597" y="260476"/>
                  </a:lnTo>
                  <a:lnTo>
                    <a:pt x="737250" y="228473"/>
                  </a:lnTo>
                  <a:lnTo>
                    <a:pt x="752475" y="186182"/>
                  </a:lnTo>
                  <a:lnTo>
                    <a:pt x="629412" y="186182"/>
                  </a:lnTo>
                  <a:lnTo>
                    <a:pt x="638175" y="138175"/>
                  </a:lnTo>
                  <a:lnTo>
                    <a:pt x="759333" y="138175"/>
                  </a:lnTo>
                  <a:lnTo>
                    <a:pt x="759840" y="132842"/>
                  </a:lnTo>
                  <a:lnTo>
                    <a:pt x="760095" y="127762"/>
                  </a:lnTo>
                  <a:lnTo>
                    <a:pt x="760095" y="123062"/>
                  </a:lnTo>
                  <a:lnTo>
                    <a:pt x="756096" y="90985"/>
                  </a:lnTo>
                  <a:lnTo>
                    <a:pt x="744108" y="68087"/>
                  </a:lnTo>
                  <a:lnTo>
                    <a:pt x="724144" y="54357"/>
                  </a:lnTo>
                  <a:lnTo>
                    <a:pt x="696213" y="49784"/>
                  </a:lnTo>
                  <a:lnTo>
                    <a:pt x="677735" y="50877"/>
                  </a:lnTo>
                  <a:lnTo>
                    <a:pt x="659638" y="54149"/>
                  </a:lnTo>
                  <a:lnTo>
                    <a:pt x="641921" y="59588"/>
                  </a:lnTo>
                  <a:lnTo>
                    <a:pt x="624586" y="67183"/>
                  </a:lnTo>
                  <a:lnTo>
                    <a:pt x="608457" y="17399"/>
                  </a:lnTo>
                  <a:lnTo>
                    <a:pt x="630771" y="9804"/>
                  </a:lnTo>
                  <a:lnTo>
                    <a:pt x="653907" y="4365"/>
                  </a:lnTo>
                  <a:lnTo>
                    <a:pt x="677876" y="1093"/>
                  </a:lnTo>
                  <a:lnTo>
                    <a:pt x="702690" y="0"/>
                  </a:lnTo>
                  <a:close/>
                </a:path>
                <a:path w="818514" h="338455">
                  <a:moveTo>
                    <a:pt x="171958" y="0"/>
                  </a:moveTo>
                  <a:lnTo>
                    <a:pt x="223281" y="7635"/>
                  </a:lnTo>
                  <a:lnTo>
                    <a:pt x="261747" y="30607"/>
                  </a:lnTo>
                  <a:lnTo>
                    <a:pt x="285750" y="68516"/>
                  </a:lnTo>
                  <a:lnTo>
                    <a:pt x="293750" y="121285"/>
                  </a:lnTo>
                  <a:lnTo>
                    <a:pt x="292270" y="153810"/>
                  </a:lnTo>
                  <a:lnTo>
                    <a:pt x="280356" y="212242"/>
                  </a:lnTo>
                  <a:lnTo>
                    <a:pt x="256990" y="261316"/>
                  </a:lnTo>
                  <a:lnTo>
                    <a:pt x="225315" y="298793"/>
                  </a:lnTo>
                  <a:lnTo>
                    <a:pt x="185789" y="324149"/>
                  </a:lnTo>
                  <a:lnTo>
                    <a:pt x="138457" y="336861"/>
                  </a:lnTo>
                  <a:lnTo>
                    <a:pt x="111887" y="338455"/>
                  </a:lnTo>
                  <a:lnTo>
                    <a:pt x="87264" y="336264"/>
                  </a:lnTo>
                  <a:lnTo>
                    <a:pt x="46307" y="318738"/>
                  </a:lnTo>
                  <a:lnTo>
                    <a:pt x="16877" y="284495"/>
                  </a:lnTo>
                  <a:lnTo>
                    <a:pt x="1879" y="238394"/>
                  </a:lnTo>
                  <a:lnTo>
                    <a:pt x="0" y="211200"/>
                  </a:lnTo>
                  <a:lnTo>
                    <a:pt x="2974" y="169477"/>
                  </a:lnTo>
                  <a:lnTo>
                    <a:pt x="11890" y="130778"/>
                  </a:lnTo>
                  <a:lnTo>
                    <a:pt x="26735" y="95079"/>
                  </a:lnTo>
                  <a:lnTo>
                    <a:pt x="47498" y="62357"/>
                  </a:lnTo>
                  <a:lnTo>
                    <a:pt x="102298" y="15605"/>
                  </a:lnTo>
                  <a:lnTo>
                    <a:pt x="171958" y="0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35940" y="1004061"/>
            <a:ext cx="7812405" cy="570348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0" tIns="12065" rIns="0" bIns="0" rtlCol="0">
            <a:spAutoFit/>
          </a:bodyPr>
          <a:lstStyle/>
          <a:p>
            <a:pPr marL="285115" indent="-273050">
              <a:lnSpc>
                <a:spcPct val="100000"/>
              </a:lnSpc>
              <a:spcBef>
                <a:spcPts val="95"/>
              </a:spcBef>
              <a:buClr>
                <a:srgbClr val="B03E9A"/>
              </a:buClr>
              <a:buSzPct val="73214"/>
              <a:buFont typeface="Wingdings"/>
              <a:buChar char=""/>
              <a:tabLst>
                <a:tab pos="285750" algn="l"/>
              </a:tabLst>
            </a:pPr>
            <a:r>
              <a:rPr sz="2800" b="1" spc="-5" dirty="0">
                <a:latin typeface="Trebuchet MS"/>
                <a:cs typeface="Trebuchet MS"/>
              </a:rPr>
              <a:t>Единые</a:t>
            </a:r>
            <a:r>
              <a:rPr sz="2800" b="1" spc="15" dirty="0">
                <a:latin typeface="Trebuchet MS"/>
                <a:cs typeface="Trebuchet MS"/>
              </a:rPr>
              <a:t> </a:t>
            </a:r>
            <a:r>
              <a:rPr sz="2800" b="1" spc="-5" dirty="0" err="1">
                <a:latin typeface="Trebuchet MS"/>
                <a:cs typeface="Trebuchet MS"/>
              </a:rPr>
              <a:t>правила</a:t>
            </a:r>
            <a:r>
              <a:rPr sz="2800" b="1" spc="20" dirty="0">
                <a:latin typeface="Trebuchet MS"/>
                <a:cs typeface="Trebuchet MS"/>
              </a:rPr>
              <a:t> </a:t>
            </a:r>
            <a:r>
              <a:rPr sz="2800" b="1" spc="-5" dirty="0" err="1" smtClean="0">
                <a:latin typeface="Trebuchet MS"/>
                <a:cs typeface="Trebuchet MS"/>
              </a:rPr>
              <a:t>проведения</a:t>
            </a:r>
            <a:r>
              <a:rPr lang="ru-RU" sz="2800" b="1" spc="-5" dirty="0" smtClean="0">
                <a:latin typeface="Trebuchet MS"/>
                <a:cs typeface="Trebuchet MS"/>
              </a:rPr>
              <a:t> </a:t>
            </a:r>
            <a:endParaRPr sz="28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B03E9A"/>
              </a:buClr>
              <a:buFont typeface="Wingdings"/>
              <a:buChar char=""/>
            </a:pPr>
            <a:endParaRPr sz="2750" dirty="0">
              <a:latin typeface="Trebuchet MS"/>
              <a:cs typeface="Trebuchet MS"/>
            </a:endParaRPr>
          </a:p>
          <a:p>
            <a:pPr marL="285115" indent="-273050">
              <a:lnSpc>
                <a:spcPct val="100000"/>
              </a:lnSpc>
              <a:buClr>
                <a:srgbClr val="B03E9A"/>
              </a:buClr>
              <a:buSzPct val="73214"/>
              <a:buFont typeface="Wingdings"/>
              <a:buChar char=""/>
              <a:tabLst>
                <a:tab pos="285750" algn="l"/>
              </a:tabLst>
            </a:pPr>
            <a:r>
              <a:rPr sz="2800" b="1" spc="-10" dirty="0">
                <a:latin typeface="Trebuchet MS"/>
                <a:cs typeface="Trebuchet MS"/>
              </a:rPr>
              <a:t>Единое </a:t>
            </a:r>
            <a:r>
              <a:rPr sz="2800" b="1" spc="-5" dirty="0">
                <a:latin typeface="Trebuchet MS"/>
                <a:cs typeface="Trebuchet MS"/>
              </a:rPr>
              <a:t>расписание</a:t>
            </a:r>
            <a:endParaRPr sz="28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B03E9A"/>
              </a:buClr>
              <a:buFont typeface="Wingdings"/>
              <a:buChar char=""/>
            </a:pPr>
            <a:endParaRPr sz="2750" dirty="0">
              <a:latin typeface="Trebuchet MS"/>
              <a:cs typeface="Trebuchet MS"/>
            </a:endParaRPr>
          </a:p>
          <a:p>
            <a:pPr marL="285115" indent="-273050">
              <a:lnSpc>
                <a:spcPts val="3170"/>
              </a:lnSpc>
              <a:spcBef>
                <a:spcPts val="5"/>
              </a:spcBef>
              <a:buClr>
                <a:srgbClr val="B03E9A"/>
              </a:buClr>
              <a:buSzPct val="73214"/>
              <a:buFont typeface="Wingdings"/>
              <a:buChar char=""/>
              <a:tabLst>
                <a:tab pos="285750" algn="l"/>
              </a:tabLst>
            </a:pPr>
            <a:r>
              <a:rPr sz="2800" b="1" spc="-5" dirty="0">
                <a:latin typeface="Trebuchet MS"/>
                <a:cs typeface="Trebuchet MS"/>
              </a:rPr>
              <a:t>Использование</a:t>
            </a:r>
            <a:r>
              <a:rPr sz="2800" b="1" spc="10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заданий</a:t>
            </a:r>
            <a:endParaRPr sz="2800" dirty="0">
              <a:latin typeface="Trebuchet MS"/>
              <a:cs typeface="Trebuchet MS"/>
            </a:endParaRPr>
          </a:p>
          <a:p>
            <a:pPr marL="330835">
              <a:lnSpc>
                <a:spcPts val="4610"/>
              </a:lnSpc>
            </a:pPr>
            <a:r>
              <a:rPr sz="2800" b="1" spc="-5" dirty="0">
                <a:latin typeface="Trebuchet MS"/>
                <a:cs typeface="Trebuchet MS"/>
              </a:rPr>
              <a:t>стандартизированной</a:t>
            </a:r>
            <a:r>
              <a:rPr sz="2800" b="1" spc="50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формы</a:t>
            </a:r>
            <a:r>
              <a:rPr sz="2800" b="1" spc="-40" dirty="0">
                <a:latin typeface="Trebuchet MS"/>
                <a:cs typeface="Trebuchet MS"/>
              </a:rPr>
              <a:t> </a:t>
            </a:r>
            <a:r>
              <a:rPr sz="2800" b="1" spc="-5" dirty="0">
                <a:solidFill>
                  <a:srgbClr val="AC66BA"/>
                </a:solidFill>
                <a:latin typeface="Trebuchet MS"/>
                <a:cs typeface="Trebuchet MS"/>
              </a:rPr>
              <a:t>(</a:t>
            </a:r>
            <a:r>
              <a:rPr sz="4000" b="1" spc="-5" dirty="0">
                <a:solidFill>
                  <a:srgbClr val="6F2F9F"/>
                </a:solidFill>
                <a:latin typeface="Trebuchet MS"/>
                <a:cs typeface="Trebuchet MS"/>
              </a:rPr>
              <a:t>КИМ</a:t>
            </a:r>
            <a:r>
              <a:rPr sz="2800" b="1" spc="-5" dirty="0">
                <a:solidFill>
                  <a:srgbClr val="AC66BA"/>
                </a:solidFill>
                <a:latin typeface="Trebuchet MS"/>
                <a:cs typeface="Trebuchet MS"/>
              </a:rPr>
              <a:t>)</a:t>
            </a:r>
            <a:endParaRPr sz="2800" dirty="0">
              <a:latin typeface="Trebuchet MS"/>
              <a:cs typeface="Trebuchet MS"/>
            </a:endParaRPr>
          </a:p>
          <a:p>
            <a:pPr marL="285750" marR="955675" indent="-285750">
              <a:lnSpc>
                <a:spcPts val="3290"/>
              </a:lnSpc>
              <a:spcBef>
                <a:spcPts val="3409"/>
              </a:spcBef>
              <a:buClr>
                <a:srgbClr val="B03E9A"/>
              </a:buClr>
              <a:buSzPct val="73214"/>
              <a:buFont typeface="Wingdings"/>
              <a:buChar char=""/>
              <a:tabLst>
                <a:tab pos="285750" algn="l"/>
              </a:tabLst>
            </a:pPr>
            <a:r>
              <a:rPr sz="2800" b="1" spc="-5" dirty="0">
                <a:latin typeface="Trebuchet MS"/>
                <a:cs typeface="Trebuchet MS"/>
              </a:rPr>
              <a:t>Использование</a:t>
            </a:r>
            <a:r>
              <a:rPr sz="2800" b="1" spc="35" dirty="0">
                <a:latin typeface="Trebuchet MS"/>
                <a:cs typeface="Trebuchet MS"/>
              </a:rPr>
              <a:t> </a:t>
            </a:r>
            <a:r>
              <a:rPr sz="2800" b="1" spc="-10" dirty="0">
                <a:latin typeface="Trebuchet MS"/>
                <a:cs typeface="Trebuchet MS"/>
              </a:rPr>
              <a:t>специальных</a:t>
            </a:r>
            <a:r>
              <a:rPr sz="2800" b="1" spc="50" dirty="0">
                <a:latin typeface="Trebuchet MS"/>
                <a:cs typeface="Trebuchet MS"/>
              </a:rPr>
              <a:t> </a:t>
            </a:r>
            <a:r>
              <a:rPr sz="2800" b="1" spc="-10" dirty="0">
                <a:latin typeface="Trebuchet MS"/>
                <a:cs typeface="Trebuchet MS"/>
              </a:rPr>
              <a:t>бланков </a:t>
            </a:r>
            <a:r>
              <a:rPr sz="2800" b="1" spc="-830" dirty="0">
                <a:latin typeface="Trebuchet MS"/>
                <a:cs typeface="Trebuchet MS"/>
              </a:rPr>
              <a:t> </a:t>
            </a:r>
            <a:r>
              <a:rPr sz="2800" b="1" dirty="0">
                <a:latin typeface="Trebuchet MS"/>
                <a:cs typeface="Trebuchet MS"/>
              </a:rPr>
              <a:t>для</a:t>
            </a:r>
            <a:r>
              <a:rPr sz="2800" b="1" spc="-15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оформления</a:t>
            </a:r>
            <a:r>
              <a:rPr sz="2800" b="1" spc="10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ответов</a:t>
            </a:r>
            <a:r>
              <a:rPr sz="2800" b="1" spc="15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на</a:t>
            </a:r>
            <a:r>
              <a:rPr sz="2800" b="1" spc="10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задания</a:t>
            </a:r>
            <a:endParaRPr sz="28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B03E9A"/>
              </a:buClr>
              <a:buFont typeface="Wingdings"/>
              <a:buChar char=""/>
            </a:pPr>
            <a:endParaRPr sz="2800" dirty="0">
              <a:latin typeface="Trebuchet MS"/>
              <a:cs typeface="Trebuchet MS"/>
            </a:endParaRPr>
          </a:p>
          <a:p>
            <a:pPr marL="225425" marR="5080" indent="-213360">
              <a:lnSpc>
                <a:spcPts val="3290"/>
              </a:lnSpc>
              <a:buClr>
                <a:srgbClr val="B03E9A"/>
              </a:buClr>
              <a:buSzPct val="73214"/>
              <a:buFont typeface="Wingdings"/>
              <a:buChar char=""/>
              <a:tabLst>
                <a:tab pos="285750" algn="l"/>
              </a:tabLst>
            </a:pPr>
            <a:r>
              <a:rPr sz="2800" b="1" spc="-5" dirty="0">
                <a:latin typeface="Trebuchet MS"/>
                <a:cs typeface="Trebuchet MS"/>
              </a:rPr>
              <a:t>Проведение</a:t>
            </a:r>
            <a:r>
              <a:rPr sz="2800" b="1" spc="20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-</a:t>
            </a:r>
            <a:r>
              <a:rPr sz="2800" b="1" spc="-20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письменно</a:t>
            </a:r>
            <a:r>
              <a:rPr sz="2800" b="1" spc="40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на</a:t>
            </a:r>
            <a:r>
              <a:rPr sz="2800" b="1" spc="-10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русском</a:t>
            </a:r>
            <a:r>
              <a:rPr sz="2800" b="1" spc="15" dirty="0">
                <a:latin typeface="Trebuchet MS"/>
                <a:cs typeface="Trebuchet MS"/>
              </a:rPr>
              <a:t> </a:t>
            </a:r>
            <a:r>
              <a:rPr sz="2800" b="1" spc="-10" dirty="0">
                <a:latin typeface="Trebuchet MS"/>
                <a:cs typeface="Trebuchet MS"/>
              </a:rPr>
              <a:t>языке </a:t>
            </a:r>
            <a:r>
              <a:rPr sz="2800" b="1" spc="-830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(за</a:t>
            </a:r>
            <a:r>
              <a:rPr sz="2800" b="1" spc="-30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исключением</a:t>
            </a:r>
            <a:r>
              <a:rPr sz="2800" b="1" spc="35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ОГЭ</a:t>
            </a:r>
            <a:r>
              <a:rPr sz="2800" b="1" spc="5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по </a:t>
            </a:r>
            <a:r>
              <a:rPr sz="2800" b="1" spc="-10" dirty="0">
                <a:latin typeface="Trebuchet MS"/>
                <a:cs typeface="Trebuchet MS"/>
              </a:rPr>
              <a:t>иностранным </a:t>
            </a:r>
            <a:r>
              <a:rPr sz="2800" b="1" spc="-5" dirty="0">
                <a:latin typeface="Trebuchet MS"/>
                <a:cs typeface="Trebuchet MS"/>
              </a:rPr>
              <a:t> языкам)</a:t>
            </a:r>
            <a:endParaRPr sz="28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5" name="Rectangle 5"/>
          <p:cNvSpPr>
            <a:spLocks/>
          </p:cNvSpPr>
          <p:nvPr/>
        </p:nvSpPr>
        <p:spPr bwMode="auto">
          <a:xfrm>
            <a:off x="0" y="1323975"/>
            <a:ext cx="8153400" cy="6492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273050" indent="-273050" algn="ctr">
              <a:lnSpc>
                <a:spcPct val="9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None/>
              <a:defRPr/>
            </a:pPr>
            <a:r>
              <a:rPr lang="ru-RU" sz="3200" b="1" u="sng" dirty="0">
                <a:solidFill>
                  <a:srgbClr val="000000"/>
                </a:solidFill>
                <a:latin typeface="Arial" charset="0"/>
              </a:rPr>
              <a:t>до 1 марта </a:t>
            </a:r>
            <a:r>
              <a:rPr lang="ru-RU" sz="2800" b="1" u="sng" dirty="0">
                <a:solidFill>
                  <a:srgbClr val="FF0000"/>
                </a:solidFill>
                <a:latin typeface="Arial" charset="0"/>
              </a:rPr>
              <a:t> (окончательный этап)</a:t>
            </a:r>
          </a:p>
          <a:p>
            <a:pPr marL="273050" indent="-273050" algn="ctr">
              <a:lnSpc>
                <a:spcPct val="9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None/>
              <a:defRPr/>
            </a:pPr>
            <a:endParaRPr lang="ru-RU" sz="2800" b="1" u="sng" dirty="0">
              <a:solidFill>
                <a:srgbClr val="FF0000"/>
              </a:solidFill>
              <a:latin typeface="Arial" charset="0"/>
            </a:endParaRPr>
          </a:p>
          <a:p>
            <a:pPr marL="273050" indent="-273050" algn="ctr">
              <a:lnSpc>
                <a:spcPct val="9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None/>
              <a:defRPr/>
            </a:pPr>
            <a:r>
              <a:rPr lang="ru-RU" sz="28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выпускники 9 класса подают  в ОУ:</a:t>
            </a:r>
          </a:p>
          <a:p>
            <a:pPr marL="273050" indent="-273050" algn="ctr">
              <a:lnSpc>
                <a:spcPct val="9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None/>
              <a:defRPr/>
            </a:pPr>
            <a:endParaRPr lang="ru-RU" sz="2800" b="1" dirty="0">
              <a:solidFill>
                <a:schemeClr val="tx2"/>
              </a:solidFill>
              <a:latin typeface="Cambria" pitchFamily="18" charset="0"/>
              <a:ea typeface="Cambria" pitchFamily="18" charset="0"/>
            </a:endParaRPr>
          </a:p>
          <a:p>
            <a:pPr marL="273050" indent="-273050" algn="just">
              <a:lnSpc>
                <a:spcPct val="90000"/>
              </a:lnSpc>
              <a:spcBef>
                <a:spcPct val="20000"/>
              </a:spcBef>
              <a:buClr>
                <a:srgbClr val="000066"/>
              </a:buClr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заявление</a:t>
            </a:r>
            <a:r>
              <a:rPr lang="ru-RU" sz="2800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 с указанием формы </a:t>
            </a:r>
            <a:r>
              <a:rPr lang="ru-RU" sz="2800" dirty="0" smtClean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проведения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buClr>
                <a:srgbClr val="000066"/>
              </a:buClr>
              <a:defRPr/>
            </a:pPr>
            <a:r>
              <a:rPr lang="ru-RU" sz="2800" dirty="0" smtClean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ru-RU" sz="2800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государственной (итоговой) аттестации </a:t>
            </a:r>
            <a:r>
              <a:rPr lang="ru-RU" sz="2800" dirty="0" smtClean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и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buClr>
                <a:srgbClr val="000066"/>
              </a:buClr>
              <a:defRPr/>
            </a:pPr>
            <a:r>
              <a:rPr lang="ru-RU" sz="2800" dirty="0" smtClean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ru-RU" sz="2800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перечня общеобразовательных предметов</a:t>
            </a:r>
            <a:r>
              <a:rPr lang="ru-RU" sz="2800" dirty="0" smtClean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,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buClr>
                <a:srgbClr val="000066"/>
              </a:buClr>
              <a:defRPr/>
            </a:pPr>
            <a:r>
              <a:rPr lang="ru-RU" sz="2800" dirty="0" smtClean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ru-RU" sz="2800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по которым </a:t>
            </a:r>
            <a:r>
              <a:rPr lang="ru-RU" sz="2800" dirty="0" smtClean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планируют </a:t>
            </a:r>
            <a:r>
              <a:rPr lang="ru-RU" sz="2800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сдавать </a:t>
            </a:r>
            <a:r>
              <a:rPr lang="ru-RU" sz="2800" dirty="0" smtClean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экзамены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buClr>
                <a:srgbClr val="000066"/>
              </a:buClr>
              <a:defRPr/>
            </a:pPr>
            <a:r>
              <a:rPr lang="ru-RU" sz="2800" dirty="0" smtClean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 </a:t>
            </a:r>
            <a:r>
              <a:rPr lang="ru-RU" sz="2800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в </a:t>
            </a:r>
            <a:r>
              <a:rPr lang="ru-RU" sz="2800" dirty="0" smtClean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2023 </a:t>
            </a:r>
            <a:r>
              <a:rPr lang="ru-RU" sz="2800" dirty="0">
                <a:solidFill>
                  <a:schemeClr val="tx2"/>
                </a:solidFill>
                <a:latin typeface="Cambria" pitchFamily="18" charset="0"/>
                <a:ea typeface="Cambria" pitchFamily="18" charset="0"/>
              </a:rPr>
              <a:t>году</a:t>
            </a:r>
          </a:p>
          <a:p>
            <a:pPr marL="273050" indent="-273050" algn="just">
              <a:lnSpc>
                <a:spcPct val="90000"/>
              </a:lnSpc>
              <a:spcBef>
                <a:spcPct val="20000"/>
              </a:spcBef>
              <a:buClr>
                <a:srgbClr val="000066"/>
              </a:buClr>
              <a:defRPr/>
            </a:pPr>
            <a:endParaRPr lang="ru-RU" dirty="0">
              <a:solidFill>
                <a:srgbClr val="000000"/>
              </a:solidFill>
              <a:latin typeface="Arial" charset="0"/>
            </a:endParaRPr>
          </a:p>
          <a:p>
            <a:pPr marL="273050" indent="-273050" algn="ctr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Font typeface="Wingdings" pitchFamily="2" charset="2"/>
              <a:buNone/>
              <a:defRPr/>
            </a:pPr>
            <a:endParaRPr lang="ru-RU" i="1" dirty="0">
              <a:solidFill>
                <a:srgbClr val="000000"/>
              </a:solidFill>
              <a:latin typeface="Arial" charset="0"/>
            </a:endParaRPr>
          </a:p>
          <a:p>
            <a:pPr marL="273050" indent="-273050" algn="just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Font typeface="Wingdings" pitchFamily="2" charset="2"/>
              <a:buNone/>
              <a:defRPr/>
            </a:pPr>
            <a:endParaRPr lang="ru-RU" i="1" dirty="0">
              <a:solidFill>
                <a:srgbClr val="FFCC00"/>
              </a:solidFill>
              <a:latin typeface="Constantia" pitchFamily="18" charset="0"/>
            </a:endParaRP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0" y="0"/>
            <a:ext cx="8153400" cy="132397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ru-RU" sz="3400" b="1" dirty="0"/>
              <a:t>Государственная</a:t>
            </a:r>
            <a:br>
              <a:rPr lang="ru-RU" altLang="ru-RU" sz="3400" b="1" dirty="0"/>
            </a:br>
            <a:r>
              <a:rPr lang="ru-RU" altLang="ru-RU" sz="3400" b="1" dirty="0"/>
              <a:t> (итоговая) аттестация в </a:t>
            </a:r>
            <a:r>
              <a:rPr lang="ru-RU" altLang="ru-RU" sz="3400" b="1" dirty="0" smtClean="0"/>
              <a:t>2023 </a:t>
            </a:r>
            <a:r>
              <a:rPr lang="ru-RU" altLang="ru-RU" sz="3400" b="1" dirty="0"/>
              <a:t>году</a:t>
            </a:r>
          </a:p>
          <a:p>
            <a:pPr algn="ctr">
              <a:spcBef>
                <a:spcPct val="50000"/>
              </a:spcBef>
            </a:pPr>
            <a:endParaRPr lang="ru-RU" altLang="ru-RU" sz="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755003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7696200" cy="73866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54864" indent="0" algn="ctr" eaLnBrk="1" fontAlgn="auto" hangingPunct="1">
              <a:spcAft>
                <a:spcPts val="0"/>
              </a:spcAft>
              <a:defRPr/>
            </a:pPr>
            <a:r>
              <a:rPr lang="ru-RU" sz="4800" i="1" dirty="0" smtClean="0">
                <a:solidFill>
                  <a:schemeClr val="tx1"/>
                </a:solidFill>
              </a:rPr>
              <a:t>Место проведения ГИА</a:t>
            </a:r>
            <a:endParaRPr lang="ru-RU" sz="4800" i="1" dirty="0">
              <a:solidFill>
                <a:schemeClr val="tx1"/>
              </a:solidFill>
            </a:endParaRPr>
          </a:p>
        </p:txBody>
      </p:sp>
      <p:sp>
        <p:nvSpPr>
          <p:cNvPr id="48131" name="Содержимое 2"/>
          <p:cNvSpPr>
            <a:spLocks noGrp="1"/>
          </p:cNvSpPr>
          <p:nvPr>
            <p:ph idx="4294967295"/>
          </p:nvPr>
        </p:nvSpPr>
        <p:spPr>
          <a:xfrm>
            <a:off x="457200" y="1646238"/>
            <a:ext cx="7696200" cy="452596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altLang="ru-RU" sz="2000" b="1" dirty="0" smtClean="0"/>
              <a:t>Государственная итоговая аттестация в новой форме организуется в специальных пунктах проведения ГИА (ППЭ).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altLang="ru-RU" sz="2000" b="1" dirty="0" smtClean="0"/>
              <a:t> </a:t>
            </a:r>
          </a:p>
          <a:p>
            <a:pPr marL="342900" indent="-342900" eaLnBrk="1" hangingPunct="1">
              <a:buFont typeface="Wingdings" pitchFamily="2" charset="2"/>
              <a:buChar char="Ø"/>
            </a:pPr>
            <a:r>
              <a:rPr lang="ru-RU" altLang="ru-RU" sz="2000" b="1" dirty="0" smtClean="0"/>
              <a:t>  Пункты проведения ГИА размещаются в образовательных учреждениях, отвечающих соответствующим требованиям. Органы исполнительной власти субъектов Российской Федерации, осуществляющие управление в сфере образования, определяют организационно-территориальную схему проведения ГИА в субъекте Российской Федерации, в том числе места регистрации на сдачу ГИА, количество и места расположения пунктов проведения ГИА и распределение между ними участников ГИА.</a:t>
            </a:r>
          </a:p>
          <a:p>
            <a:pPr eaLnBrk="1" hangingPunct="1"/>
            <a:endParaRPr lang="ru-RU" altLang="ru-RU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518816513"/>
      </p:ext>
    </p:extLst>
  </p:cSld>
  <p:clrMapOvr>
    <a:masterClrMapping/>
  </p:clrMapOvr>
  <p:transition spd="slow">
    <p:strips dir="ru"/>
  </p:transition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453</TotalTime>
  <Words>1243</Words>
  <Application>Microsoft Office PowerPoint</Application>
  <PresentationFormat>Экран (4:3)</PresentationFormat>
  <Paragraphs>253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37</vt:i4>
      </vt:variant>
    </vt:vector>
  </HeadingPairs>
  <TitlesOfParts>
    <vt:vector size="39" baseType="lpstr">
      <vt:lpstr>Office Theme</vt:lpstr>
      <vt:lpstr>2_Литейная</vt:lpstr>
      <vt:lpstr>Презентация PowerPoint</vt:lpstr>
      <vt:lpstr>Презентация PowerPoint</vt:lpstr>
      <vt:lpstr>Презентация PowerPoint</vt:lpstr>
      <vt:lpstr>Основной  государственный экзамен (ОГЭ).</vt:lpstr>
      <vt:lpstr>Презентация PowerPoint</vt:lpstr>
      <vt:lpstr>ГИА-2023</vt:lpstr>
      <vt:lpstr>Презентация PowerPoint</vt:lpstr>
      <vt:lpstr>Презентация PowerPoint</vt:lpstr>
      <vt:lpstr>Место проведения ГИА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Сертификат ГИА</vt:lpstr>
      <vt:lpstr>Право на пересдачу</vt:lpstr>
      <vt:lpstr>Презентация PowerPoint</vt:lpstr>
      <vt:lpstr>Обучающиеся, удаленные с  экзамена за нарушение  установленного порядка</vt:lpstr>
      <vt:lpstr>Апелляция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Сайты и порталы ГИА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ОГЭ 2022 презентация для родительского собрания родителям 9 класса</dc:title>
  <dc:subject>ОГЭ 2022 презентация для родительского собрания родителям 9 класса</dc:subject>
  <dc:creator>100balnik.ru</dc:creator>
  <cp:keywords>ОГЭ 2022 презентация для родительского собрания родителям 9 класса</cp:keywords>
  <cp:lastModifiedBy>Школа 140</cp:lastModifiedBy>
  <cp:revision>69</cp:revision>
  <dcterms:created xsi:type="dcterms:W3CDTF">2022-01-23T18:41:57Z</dcterms:created>
  <dcterms:modified xsi:type="dcterms:W3CDTF">2022-10-25T14:00:11Z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2021-12-23T00:00:00Z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2022-01-23T00:00:00Z</vt:filetime>
  </property>
</Properties>
</file>